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13"/>
  </p:notesMasterIdLst>
  <p:handoutMasterIdLst>
    <p:handoutMasterId r:id="rId14"/>
  </p:handoutMasterIdLst>
  <p:sldIdLst>
    <p:sldId id="476" r:id="rId2"/>
    <p:sldId id="481" r:id="rId3"/>
    <p:sldId id="485" r:id="rId4"/>
    <p:sldId id="484" r:id="rId5"/>
    <p:sldId id="486" r:id="rId6"/>
    <p:sldId id="478" r:id="rId7"/>
    <p:sldId id="483" r:id="rId8"/>
    <p:sldId id="482" r:id="rId9"/>
    <p:sldId id="477" r:id="rId10"/>
    <p:sldId id="479" r:id="rId11"/>
    <p:sldId id="480" r:id="rId12"/>
  </p:sldIdLst>
  <p:sldSz cx="9144000" cy="5143500" type="screen16x9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CGTH DELIVERY REVIEW" id="{A52D2FCC-6CC9-42DF-A523-DE9EED4E5A21}">
          <p14:sldIdLst>
            <p14:sldId id="476"/>
            <p14:sldId id="481"/>
            <p14:sldId id="485"/>
            <p14:sldId id="484"/>
            <p14:sldId id="486"/>
            <p14:sldId id="478"/>
            <p14:sldId id="483"/>
            <p14:sldId id="482"/>
            <p14:sldId id="477"/>
            <p14:sldId id="479"/>
            <p14:sldId id="4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88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216" userDrawn="1">
          <p15:clr>
            <a:srgbClr val="A4A3A4"/>
          </p15:clr>
        </p15:guide>
        <p15:guide id="4" pos="5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tta, Sunny (Cognizant)" initials="GS(" lastIdx="1" clrIdx="0">
    <p:extLst>
      <p:ext uri="{19B8F6BF-5375-455C-9EA6-DF929625EA0E}">
        <p15:presenceInfo xmlns:p15="http://schemas.microsoft.com/office/powerpoint/2012/main" userId="S-1-5-21-1178368992-402679808-390482200-25966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33B"/>
    <a:srgbClr val="F7F7F7"/>
    <a:srgbClr val="000000"/>
    <a:srgbClr val="3871FF"/>
    <a:srgbClr val="00B140"/>
    <a:srgbClr val="E27508"/>
    <a:srgbClr val="F78F26"/>
    <a:srgbClr val="0D141A"/>
    <a:srgbClr val="00195A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9" autoAdjust="0"/>
    <p:restoredTop sz="94343" autoAdjust="0"/>
  </p:normalViewPr>
  <p:slideViewPr>
    <p:cSldViewPr snapToGrid="0">
      <p:cViewPr varScale="1">
        <p:scale>
          <a:sx n="156" d="100"/>
          <a:sy n="156" d="100"/>
        </p:scale>
        <p:origin x="198" y="150"/>
      </p:cViewPr>
      <p:guideLst>
        <p:guide orient="horz" pos="1788"/>
        <p:guide pos="2880"/>
        <p:guide pos="216"/>
        <p:guide pos="554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4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s, Thomas (Cognizant)" userId="f79646e4-e09a-4922-8fa9-165863ccf7bb" providerId="ADAL" clId="{7447043D-B3DD-C345-966B-4F581C26129B}"/>
    <pc:docChg chg="modSld">
      <pc:chgData name="Stephens, Thomas (Cognizant)" userId="f79646e4-e09a-4922-8fa9-165863ccf7bb" providerId="ADAL" clId="{7447043D-B3DD-C345-966B-4F581C26129B}" dt="2019-03-15T12:43:49.261" v="182"/>
      <pc:docMkLst>
        <pc:docMk/>
      </pc:docMkLst>
      <pc:sldChg chg="addSp delSp">
        <pc:chgData name="Stephens, Thomas (Cognizant)" userId="f79646e4-e09a-4922-8fa9-165863ccf7bb" providerId="ADAL" clId="{7447043D-B3DD-C345-966B-4F581C26129B}" dt="2019-03-15T12:43:48.713" v="181"/>
        <pc:sldMkLst>
          <pc:docMk/>
          <pc:sldMk cId="183140623" sldId="257"/>
        </pc:sldMkLst>
        <pc:inkChg chg="add del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2" creationId="{BAEAA247-8269-FC4B-A3C1-C878101FCA39}"/>
          </ac:inkMkLst>
        </pc:inkChg>
        <pc:inkChg chg="add del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8" creationId="{86674D43-5A2D-CB4A-973A-3F11489C505A}"/>
          </ac:inkMkLst>
        </pc:inkChg>
        <pc:inkChg chg="add del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9" creationId="{AAFD9C69-7499-AC48-886E-B2338737F8B0}"/>
          </ac:inkMkLst>
        </pc:inkChg>
        <pc:inkChg chg="add del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10" creationId="{912CBFFE-2736-AC41-84D9-8FE4B49F6D3A}"/>
          </ac:inkMkLst>
        </pc:inkChg>
        <pc:inkChg chg="add del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11" creationId="{C81FD6B5-C1FC-5247-8AE5-FD6689543EDC}"/>
          </ac:inkMkLst>
        </pc:inkChg>
        <pc:inkChg chg="add del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12" creationId="{536721CB-EEA1-8445-A70C-B41EC4024751}"/>
          </ac:inkMkLst>
        </pc:inkChg>
        <pc:inkChg chg="add del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13" creationId="{45A325E3-C747-9546-89DC-AF488BB4E7B2}"/>
          </ac:inkMkLst>
        </pc:inkChg>
        <pc:inkChg chg="add del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14" creationId="{4F25E9ED-6525-F145-9C88-559BBC2C67D8}"/>
          </ac:inkMkLst>
        </pc:inkChg>
        <pc:inkChg chg="add del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15" creationId="{F21FF0FB-94A5-B946-A2AD-EB456BF78D42}"/>
          </ac:inkMkLst>
        </pc:inkChg>
        <pc:inkChg chg="add del reco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16" creationId="{D3EFA7F7-6569-6347-8746-1289A6E0160C}"/>
          </ac:inkMkLst>
        </pc:inkChg>
        <pc:inkChg chg="add reco">
          <ac:chgData name="Stephens, Thomas (Cognizant)" userId="f79646e4-e09a-4922-8fa9-165863ccf7bb" providerId="ADAL" clId="{7447043D-B3DD-C345-966B-4F581C26129B}" dt="2019-03-15T12:43:24.251" v="140"/>
          <ac:inkMkLst>
            <pc:docMk/>
            <pc:sldMk cId="183140623" sldId="257"/>
            <ac:inkMk id="17" creationId="{B8CABE52-0234-6746-92AF-D519E70F46BE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20" creationId="{70017F13-AEFC-0D40-A1FB-184A16C3D20D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21" creationId="{87DD5A7D-BE49-AD4C-8DB5-457368C23149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22" creationId="{1FCBBCD0-19A4-B841-B98C-393A79398C14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23" creationId="{30B0E243-1FA9-5047-8D69-C36AAE36D431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24" creationId="{23656458-5034-BA46-A4CC-085082EE4AA1}"/>
          </ac:inkMkLst>
        </pc:inkChg>
        <pc:inkChg chg="add">
          <ac:chgData name="Stephens, Thomas (Cognizant)" userId="f79646e4-e09a-4922-8fa9-165863ccf7bb" providerId="ADAL" clId="{7447043D-B3DD-C345-966B-4F581C26129B}" dt="2019-03-15T12:43:27.539" v="146"/>
          <ac:inkMkLst>
            <pc:docMk/>
            <pc:sldMk cId="183140623" sldId="257"/>
            <ac:inkMk id="25" creationId="{061869EF-7CBD-B240-A309-28CA2306D2DD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26" creationId="{7F673A1C-E4BB-7342-A5ED-CA91047D8DC0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27" creationId="{DDA0E75C-2397-6F46-9097-46AC42363921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28" creationId="{E6CEF33A-811E-C44D-A66F-736FAD19E16B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29" creationId="{92C2B08A-FBF2-BA4E-8A5D-1C58DDA4AB99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30" creationId="{EBB3BBF0-3499-2546-A6E7-3DF3D3B4FA39}"/>
          </ac:inkMkLst>
        </pc:inkChg>
        <pc:inkChg chg="add del">
          <ac:chgData name="Stephens, Thomas (Cognizant)" userId="f79646e4-e09a-4922-8fa9-165863ccf7bb" providerId="ADAL" clId="{7447043D-B3DD-C345-966B-4F581C26129B}" dt="2019-03-15T12:43:41.558" v="173"/>
          <ac:inkMkLst>
            <pc:docMk/>
            <pc:sldMk cId="183140623" sldId="257"/>
            <ac:inkMk id="31" creationId="{DCF7A611-54B4-2A40-A385-A7B051476743}"/>
          </ac:inkMkLst>
        </pc:inkChg>
        <pc:inkChg chg="add del">
          <ac:chgData name="Stephens, Thomas (Cognizant)" userId="f79646e4-e09a-4922-8fa9-165863ccf7bb" providerId="ADAL" clId="{7447043D-B3DD-C345-966B-4F581C26129B}" dt="2019-03-15T12:43:41.558" v="173"/>
          <ac:inkMkLst>
            <pc:docMk/>
            <pc:sldMk cId="183140623" sldId="257"/>
            <ac:inkMk id="32" creationId="{BD904D4E-DB76-9F49-98C2-5ECA2165397C}"/>
          </ac:inkMkLst>
        </pc:inkChg>
        <pc:inkChg chg="add del">
          <ac:chgData name="Stephens, Thomas (Cognizant)" userId="f79646e4-e09a-4922-8fa9-165863ccf7bb" providerId="ADAL" clId="{7447043D-B3DD-C345-966B-4F581C26129B}" dt="2019-03-15T12:43:41.558" v="173"/>
          <ac:inkMkLst>
            <pc:docMk/>
            <pc:sldMk cId="183140623" sldId="257"/>
            <ac:inkMk id="33" creationId="{431B583B-34CF-2D45-9AB8-539344F5EDCD}"/>
          </ac:inkMkLst>
        </pc:inkChg>
        <pc:inkChg chg="add">
          <ac:chgData name="Stephens, Thomas (Cognizant)" userId="f79646e4-e09a-4922-8fa9-165863ccf7bb" providerId="ADAL" clId="{7447043D-B3DD-C345-966B-4F581C26129B}" dt="2019-03-15T12:43:32.011" v="155"/>
          <ac:inkMkLst>
            <pc:docMk/>
            <pc:sldMk cId="183140623" sldId="257"/>
            <ac:inkMk id="34" creationId="{777A38D0-DF1B-214F-936E-381AD82F4B3C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35" creationId="{343C6A98-AFEE-8849-A98C-B3F00A083A39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36" creationId="{9B526666-4691-B045-822B-5189F106CF52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37" creationId="{94793116-F3D1-FB4D-9626-391B1F8E85AD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38" creationId="{448E94DD-94FB-E14F-91B4-2AA39E5AA251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39" creationId="{D7553251-2ED2-6C4E-8998-5F2D82BC47BB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40" creationId="{A97F8759-EEFF-4D49-A069-D026F2AAAFBD}"/>
          </ac:inkMkLst>
        </pc:inkChg>
        <pc:inkChg chg="add del">
          <ac:chgData name="Stephens, Thomas (Cognizant)" userId="f79646e4-e09a-4922-8fa9-165863ccf7bb" providerId="ADAL" clId="{7447043D-B3DD-C345-966B-4F581C26129B}" dt="2019-03-15T12:43:41.558" v="173"/>
          <ac:inkMkLst>
            <pc:docMk/>
            <pc:sldMk cId="183140623" sldId="257"/>
            <ac:inkMk id="41" creationId="{E2D93A69-1EF4-FD44-80DE-746D08508E50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42" creationId="{7A2490E0-3347-9E42-AF60-18F8964A7A3D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43" creationId="{17A50C1C-A06F-064F-9822-E8DA265B3A27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44" creationId="{031FB9D4-C7F5-CB4B-8744-47BD8D90362F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45" creationId="{02BD8ADB-1B38-9E47-97B0-79AD870D142D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46" creationId="{F1B008B4-F4A7-DD4A-89BE-B43931DDA0E1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47" creationId="{16340146-759D-A244-ABCB-5044B06223CF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48" creationId="{3408191F-818C-604E-A960-553566C3A4F4}"/>
          </ac:inkMkLst>
        </pc:inkChg>
        <pc:inkChg chg="add del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49" creationId="{44A38BA8-766A-6744-B9A2-5A3048C4F881}"/>
          </ac:inkMkLst>
        </pc:inkChg>
        <pc:inkChg chg="add">
          <ac:chgData name="Stephens, Thomas (Cognizant)" userId="f79646e4-e09a-4922-8fa9-165863ccf7bb" providerId="ADAL" clId="{7447043D-B3DD-C345-966B-4F581C26129B}" dt="2019-03-15T12:43:39.969" v="171"/>
          <ac:inkMkLst>
            <pc:docMk/>
            <pc:sldMk cId="183140623" sldId="257"/>
            <ac:inkMk id="50" creationId="{D2D8361F-EC58-8B4B-8C32-0301C4C62C97}"/>
          </ac:inkMkLst>
        </pc:inkChg>
        <pc:inkChg chg="add del reco">
          <ac:chgData name="Stephens, Thomas (Cognizant)" userId="f79646e4-e09a-4922-8fa9-165863ccf7bb" providerId="ADAL" clId="{7447043D-B3DD-C345-966B-4F581C26129B}" dt="2019-03-15T12:43:41.558" v="173"/>
          <ac:inkMkLst>
            <pc:docMk/>
            <pc:sldMk cId="183140623" sldId="257"/>
            <ac:inkMk id="51" creationId="{90B4B137-B3F2-7844-BEDD-4EA56407AF7F}"/>
          </ac:inkMkLst>
        </pc:inkChg>
        <pc:inkChg chg="add reco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52" creationId="{CC556218-C8EF-1D4C-9FAF-DE0DD7FA0A14}"/>
          </ac:inkMkLst>
        </pc:inkChg>
        <pc:inkChg chg="add reco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53" creationId="{937EFB98-B096-304D-9AB0-9C58334CFFD6}"/>
          </ac:inkMkLst>
        </pc:inkChg>
        <pc:inkChg chg="add del reco">
          <ac:chgData name="Stephens, Thomas (Cognizant)" userId="f79646e4-e09a-4922-8fa9-165863ccf7bb" providerId="ADAL" clId="{7447043D-B3DD-C345-966B-4F581C26129B}" dt="2019-03-15T12:43:41.558" v="173"/>
          <ac:inkMkLst>
            <pc:docMk/>
            <pc:sldMk cId="183140623" sldId="257"/>
            <ac:inkMk id="54" creationId="{774968EC-7DCC-E244-9C96-C3DF0556330D}"/>
          </ac:inkMkLst>
        </pc:inkChg>
        <pc:inkChg chg="add reco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55" creationId="{8F72AC33-8EBD-BD4F-B4DA-67E3EA228B58}"/>
          </ac:inkMkLst>
        </pc:inkChg>
        <pc:inkChg chg="add reco">
          <ac:chgData name="Stephens, Thomas (Cognizant)" userId="f79646e4-e09a-4922-8fa9-165863ccf7bb" providerId="ADAL" clId="{7447043D-B3DD-C345-966B-4F581C26129B}" dt="2019-03-15T12:43:40.998" v="172"/>
          <ac:inkMkLst>
            <pc:docMk/>
            <pc:sldMk cId="183140623" sldId="257"/>
            <ac:inkMk id="56" creationId="{7EA46135-E77A-1B4B-AE9B-EF72333EEFB0}"/>
          </ac:inkMkLst>
        </pc:inkChg>
        <pc:inkChg chg="add reco">
          <ac:chgData name="Stephens, Thomas (Cognizant)" userId="f79646e4-e09a-4922-8fa9-165863ccf7bb" providerId="ADAL" clId="{7447043D-B3DD-C345-966B-4F581C26129B}" dt="2019-03-15T12:43:41.558" v="173"/>
          <ac:inkMkLst>
            <pc:docMk/>
            <pc:sldMk cId="183140623" sldId="257"/>
            <ac:inkMk id="63" creationId="{112B7FD2-FACF-5F4C-BE4F-63F8E8F2CB59}"/>
          </ac:inkMkLst>
        </pc:inkChg>
        <pc:inkChg chg="add del">
          <ac:chgData name="Stephens, Thomas (Cognizant)" userId="f79646e4-e09a-4922-8fa9-165863ccf7bb" providerId="ADAL" clId="{7447043D-B3DD-C345-966B-4F581C26129B}" dt="2019-03-15T12:43:48.713" v="181"/>
          <ac:inkMkLst>
            <pc:docMk/>
            <pc:sldMk cId="183140623" sldId="257"/>
            <ac:inkMk id="65" creationId="{BDCF9BF9-96D5-2946-8DFB-F1D5B02C81C6}"/>
          </ac:inkMkLst>
        </pc:inkChg>
        <pc:inkChg chg="add del">
          <ac:chgData name="Stephens, Thomas (Cognizant)" userId="f79646e4-e09a-4922-8fa9-165863ccf7bb" providerId="ADAL" clId="{7447043D-B3DD-C345-966B-4F581C26129B}" dt="2019-03-15T12:43:48.713" v="181"/>
          <ac:inkMkLst>
            <pc:docMk/>
            <pc:sldMk cId="183140623" sldId="257"/>
            <ac:inkMk id="66" creationId="{49783E2A-BF2C-AC4E-BF84-90E482851560}"/>
          </ac:inkMkLst>
        </pc:inkChg>
        <pc:inkChg chg="add del">
          <ac:chgData name="Stephens, Thomas (Cognizant)" userId="f79646e4-e09a-4922-8fa9-165863ccf7bb" providerId="ADAL" clId="{7447043D-B3DD-C345-966B-4F581C26129B}" dt="2019-03-15T12:43:48.713" v="181"/>
          <ac:inkMkLst>
            <pc:docMk/>
            <pc:sldMk cId="183140623" sldId="257"/>
            <ac:inkMk id="67" creationId="{4D4332FE-4A1F-4444-821F-0D0009ADAD5E}"/>
          </ac:inkMkLst>
        </pc:inkChg>
        <pc:inkChg chg="add del">
          <ac:chgData name="Stephens, Thomas (Cognizant)" userId="f79646e4-e09a-4922-8fa9-165863ccf7bb" providerId="ADAL" clId="{7447043D-B3DD-C345-966B-4F581C26129B}" dt="2019-03-15T12:43:48.713" v="181"/>
          <ac:inkMkLst>
            <pc:docMk/>
            <pc:sldMk cId="183140623" sldId="257"/>
            <ac:inkMk id="68" creationId="{EB33FEEC-C85C-0E48-A596-186A0F9291AF}"/>
          </ac:inkMkLst>
        </pc:inkChg>
        <pc:inkChg chg="add del">
          <ac:chgData name="Stephens, Thomas (Cognizant)" userId="f79646e4-e09a-4922-8fa9-165863ccf7bb" providerId="ADAL" clId="{7447043D-B3DD-C345-966B-4F581C26129B}" dt="2019-03-15T12:43:48.713" v="181"/>
          <ac:inkMkLst>
            <pc:docMk/>
            <pc:sldMk cId="183140623" sldId="257"/>
            <ac:inkMk id="69" creationId="{C4A9017E-1AD9-7A46-8B74-DE5BE6DAE59B}"/>
          </ac:inkMkLst>
        </pc:inkChg>
        <pc:inkChg chg="add del">
          <ac:chgData name="Stephens, Thomas (Cognizant)" userId="f79646e4-e09a-4922-8fa9-165863ccf7bb" providerId="ADAL" clId="{7447043D-B3DD-C345-966B-4F581C26129B}" dt="2019-03-15T12:43:48.713" v="181"/>
          <ac:inkMkLst>
            <pc:docMk/>
            <pc:sldMk cId="183140623" sldId="257"/>
            <ac:inkMk id="70" creationId="{6E290EF8-A055-2749-A4C0-81B3890C2814}"/>
          </ac:inkMkLst>
        </pc:inkChg>
        <pc:inkChg chg="add reco">
          <ac:chgData name="Stephens, Thomas (Cognizant)" userId="f79646e4-e09a-4922-8fa9-165863ccf7bb" providerId="ADAL" clId="{7447043D-B3DD-C345-966B-4F581C26129B}" dt="2019-03-15T12:43:48.713" v="181"/>
          <ac:inkMkLst>
            <pc:docMk/>
            <pc:sldMk cId="183140623" sldId="257"/>
            <ac:inkMk id="71" creationId="{816A3AD7-D5EB-3841-BD76-4B70737F0013}"/>
          </ac:inkMkLst>
        </pc:inkChg>
        <pc:inkChg chg="add reco">
          <ac:chgData name="Stephens, Thomas (Cognizant)" userId="f79646e4-e09a-4922-8fa9-165863ccf7bb" providerId="ADAL" clId="{7447043D-B3DD-C345-966B-4F581C26129B}" dt="2019-03-15T12:43:48.713" v="181"/>
          <ac:inkMkLst>
            <pc:docMk/>
            <pc:sldMk cId="183140623" sldId="257"/>
            <ac:inkMk id="72" creationId="{595D73AE-F069-6D49-A4D3-8CCA84371304}"/>
          </ac:inkMkLst>
        </pc:inkChg>
      </pc:sldChg>
      <pc:sldChg chg="addSp delSp">
        <pc:chgData name="Stephens, Thomas (Cognizant)" userId="f79646e4-e09a-4922-8fa9-165863ccf7bb" providerId="ADAL" clId="{7447043D-B3DD-C345-966B-4F581C26129B}" dt="2019-03-15T12:40:15.242" v="85"/>
        <pc:sldMkLst>
          <pc:docMk/>
          <pc:sldMk cId="2733235104" sldId="314"/>
        </pc:sldMkLst>
        <pc:inkChg chg="add del">
          <ac:chgData name="Stephens, Thomas (Cognizant)" userId="f79646e4-e09a-4922-8fa9-165863ccf7bb" providerId="ADAL" clId="{7447043D-B3DD-C345-966B-4F581C26129B}" dt="2019-03-15T12:39:21.403" v="5"/>
          <ac:inkMkLst>
            <pc:docMk/>
            <pc:sldMk cId="2733235104" sldId="314"/>
            <ac:inkMk id="8" creationId="{B3C524D7-7908-B042-8B73-0B85D900E43A}"/>
          </ac:inkMkLst>
        </pc:inkChg>
        <pc:inkChg chg="add del">
          <ac:chgData name="Stephens, Thomas (Cognizant)" userId="f79646e4-e09a-4922-8fa9-165863ccf7bb" providerId="ADAL" clId="{7447043D-B3DD-C345-966B-4F581C26129B}" dt="2019-03-15T12:39:21.403" v="5"/>
          <ac:inkMkLst>
            <pc:docMk/>
            <pc:sldMk cId="2733235104" sldId="314"/>
            <ac:inkMk id="9" creationId="{17C7206D-8F3D-644E-AF82-05673DEABFD6}"/>
          </ac:inkMkLst>
        </pc:inkChg>
        <pc:inkChg chg="add del">
          <ac:chgData name="Stephens, Thomas (Cognizant)" userId="f79646e4-e09a-4922-8fa9-165863ccf7bb" providerId="ADAL" clId="{7447043D-B3DD-C345-966B-4F581C26129B}" dt="2019-03-15T12:39:21.403" v="5"/>
          <ac:inkMkLst>
            <pc:docMk/>
            <pc:sldMk cId="2733235104" sldId="314"/>
            <ac:inkMk id="10" creationId="{1CAB9EBF-D0BA-7445-BE86-4A030E9F9262}"/>
          </ac:inkMkLst>
        </pc:inkChg>
        <pc:inkChg chg="add del reco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11" creationId="{CAE8A35D-A4C8-744C-B2B2-97E8A868FC14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13" creationId="{0ED2CAFE-7BB0-8943-90AC-739512905A9C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14" creationId="{1CB9DDB6-7616-E442-B5DD-5177388D3EFD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15" creationId="{0CB24F97-5C04-9741-93E3-42D1C0374F46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16" creationId="{AF430A5D-7F4E-C648-9472-3633CC3BFF60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18" creationId="{C7AA2B60-563B-734F-A19B-ABE148F731B1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19" creationId="{7CA7AA87-0C47-CF4A-9135-A09B22403E26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22" creationId="{D704095E-DF78-A843-8D0E-CE290C4B90C9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24" creationId="{8A616280-9BC8-844B-8BF5-94A553A641BD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26" creationId="{ED03ED97-21A9-7548-9FFF-65CE0336A320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27" creationId="{A10003B9-2FCC-C44A-903B-9050D4D61B5B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28" creationId="{53285056-DD12-0F4C-89E8-63D1369E15C0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0" creationId="{B93338B1-D032-2341-8407-CE4BAC2138B1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1" creationId="{F4056570-9A39-E34C-9885-E9A1851D8BE7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2" creationId="{44C14BD4-B80C-5F4A-9B76-6E9E7AE4FD92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3" creationId="{FBEC6DEE-4A23-8745-9F03-7FABB0B27AA6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4" creationId="{9E7B4594-75C2-3446-B4FB-B724475432E5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5" creationId="{12054EAE-35CE-1F44-B1ED-277D51316E14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6" creationId="{4398837A-591A-E64B-886A-0012A6A7275A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7" creationId="{5DCD0F88-D55B-3B40-B906-D1878CB1CE05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8" creationId="{D24A14C8-5922-C34D-8F96-4B709DC99F60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39" creationId="{BE1DFEDA-728F-3B4D-982C-A4093EFA497E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40" creationId="{A443984D-D805-0247-82F4-5D31D8B3219E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41" creationId="{FFD2DC08-C288-3540-97C9-3561ECF493EB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42" creationId="{9F22C959-57FA-BD40-9EF0-3347D343C8BA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43" creationId="{101B8E40-986A-1243-849A-DD228E364028}"/>
          </ac:inkMkLst>
        </pc:inkChg>
        <pc:inkChg chg="add del">
          <ac:chgData name="Stephens, Thomas (Cognizant)" userId="f79646e4-e09a-4922-8fa9-165863ccf7bb" providerId="ADAL" clId="{7447043D-B3DD-C345-966B-4F581C26129B}" dt="2019-03-15T12:39:35.558" v="33"/>
          <ac:inkMkLst>
            <pc:docMk/>
            <pc:sldMk cId="2733235104" sldId="314"/>
            <ac:inkMk id="44" creationId="{3977403C-7040-7148-AE55-660D62605D08}"/>
          </ac:inkMkLst>
        </pc:inkChg>
        <pc:inkChg chg="add del reco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45" creationId="{A50CB615-E65F-2B44-886D-D591971288BD}"/>
          </ac:inkMkLst>
        </pc:inkChg>
        <pc:inkChg chg="add del reco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46" creationId="{6EBED536-9E7A-5E4C-A403-87DCEBC07882}"/>
          </ac:inkMkLst>
        </pc:inkChg>
        <pc:inkChg chg="add del reco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47" creationId="{9946C976-C483-064B-96E8-FF0C62AA527C}"/>
          </ac:inkMkLst>
        </pc:inkChg>
        <pc:inkChg chg="add del reco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48" creationId="{A79B8AB2-0104-6A4A-93B8-3EEC2CD60C3D}"/>
          </ac:inkMkLst>
        </pc:inkChg>
        <pc:inkChg chg="add del reco">
          <ac:chgData name="Stephens, Thomas (Cognizant)" userId="f79646e4-e09a-4922-8fa9-165863ccf7bb" providerId="ADAL" clId="{7447043D-B3DD-C345-966B-4F581C26129B}" dt="2019-03-15T12:39:40.431" v="39"/>
          <ac:inkMkLst>
            <pc:docMk/>
            <pc:sldMk cId="2733235104" sldId="314"/>
            <ac:inkMk id="49" creationId="{B0D9AB17-8ABB-1E44-B2D8-B1574ABC142E}"/>
          </ac:inkMkLst>
        </pc:inkChg>
        <pc:inkChg chg="add del">
          <ac:chgData name="Stephens, Thomas (Cognizant)" userId="f79646e4-e09a-4922-8fa9-165863ccf7bb" providerId="ADAL" clId="{7447043D-B3DD-C345-966B-4F581C26129B}" dt="2019-03-15T12:39:40.431" v="39"/>
          <ac:inkMkLst>
            <pc:docMk/>
            <pc:sldMk cId="2733235104" sldId="314"/>
            <ac:inkMk id="56" creationId="{E019AC4D-309D-E545-8194-BF06DD42560D}"/>
          </ac:inkMkLst>
        </pc:inkChg>
        <pc:inkChg chg="add del">
          <ac:chgData name="Stephens, Thomas (Cognizant)" userId="f79646e4-e09a-4922-8fa9-165863ccf7bb" providerId="ADAL" clId="{7447043D-B3DD-C345-966B-4F581C26129B}" dt="2019-03-15T12:39:40.431" v="39"/>
          <ac:inkMkLst>
            <pc:docMk/>
            <pc:sldMk cId="2733235104" sldId="314"/>
            <ac:inkMk id="57" creationId="{891DE510-A54F-1D43-B909-D6B9CDC77027}"/>
          </ac:inkMkLst>
        </pc:inkChg>
        <pc:inkChg chg="add del">
          <ac:chgData name="Stephens, Thomas (Cognizant)" userId="f79646e4-e09a-4922-8fa9-165863ccf7bb" providerId="ADAL" clId="{7447043D-B3DD-C345-966B-4F581C26129B}" dt="2019-03-15T12:39:40.431" v="39"/>
          <ac:inkMkLst>
            <pc:docMk/>
            <pc:sldMk cId="2733235104" sldId="314"/>
            <ac:inkMk id="64" creationId="{B47AE259-00B3-4E43-B8AC-A5FE9FE08C38}"/>
          </ac:inkMkLst>
        </pc:inkChg>
        <pc:inkChg chg="add del">
          <ac:chgData name="Stephens, Thomas (Cognizant)" userId="f79646e4-e09a-4922-8fa9-165863ccf7bb" providerId="ADAL" clId="{7447043D-B3DD-C345-966B-4F581C26129B}" dt="2019-03-15T12:39:40.431" v="39"/>
          <ac:inkMkLst>
            <pc:docMk/>
            <pc:sldMk cId="2733235104" sldId="314"/>
            <ac:inkMk id="65" creationId="{515EDDAC-A9D2-D949-9891-EE992EE4BB69}"/>
          </ac:inkMkLst>
        </pc:inkChg>
        <pc:inkChg chg="add del reco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66" creationId="{223853FC-659A-764F-B959-D5E2FF0555F7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68" creationId="{9AA394B3-305F-EC48-B63D-78EC01BBFB82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69" creationId="{F3A42CE8-9D6F-C644-B40B-3E71F50F80E2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0" creationId="{E564F49F-D953-1E4E-9AEF-D15A33B14F58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1" creationId="{52B42728-03A6-B840-A912-3E6F794E8318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2" creationId="{DDE98A35-55AC-8945-8179-C92C47F58A65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3" creationId="{FA879365-2416-3C4D-826F-BA92F220E1FF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4" creationId="{AC29175E-65D1-464E-BFFC-AE7456A47048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5" creationId="{178A2746-2D99-8544-ACB8-C0EE0ECBE07B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6" creationId="{B7FBD586-79AA-6544-A999-CA413B9AA024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7" creationId="{D369697A-F266-FE4F-A3CC-4DE05E8A7FE8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8" creationId="{AF25D0FB-BF7B-7A4A-AF8E-286FFC6BB0B3}"/>
          </ac:inkMkLst>
        </pc:inkChg>
        <pc:inkChg chg="add del">
          <ac:chgData name="Stephens, Thomas (Cognizant)" userId="f79646e4-e09a-4922-8fa9-165863ccf7bb" providerId="ADAL" clId="{7447043D-B3DD-C345-966B-4F581C26129B}" dt="2019-03-15T12:39:59.737" v="53"/>
          <ac:inkMkLst>
            <pc:docMk/>
            <pc:sldMk cId="2733235104" sldId="314"/>
            <ac:inkMk id="79" creationId="{40CF55B5-F64F-324D-8CF3-EC428B6BD32D}"/>
          </ac:inkMkLst>
        </pc:inkChg>
        <pc:inkChg chg="add del reco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80" creationId="{0CF96B71-562F-C945-AE99-813F233AE199}"/>
          </ac:inkMkLst>
        </pc:inkChg>
        <pc:inkChg chg="add del reco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81" creationId="{0A1FAFEF-0101-5040-91B5-31AA59D42DD7}"/>
          </ac:inkMkLst>
        </pc:inkChg>
        <pc:inkChg chg="add del reco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82" creationId="{728316AE-1878-C042-9C4E-C9AF561F73E1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86" creationId="{94C8AC97-2F13-1740-81F5-F1CCFE727896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87" creationId="{F7BD6B1F-B5A3-B748-83C0-DF4335018B84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88" creationId="{3898E083-D382-AB40-95B8-553823629648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89" creationId="{9283E4C4-6183-7847-B5ED-876BC7599412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0" creationId="{9C74A04E-620D-D14B-A554-4FBC91C07CBC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1" creationId="{5CAB6545-9173-8745-8EFE-4DF450E5F31E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2" creationId="{76135386-B74F-9745-9A9F-EC1AE17EC2A9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3" creationId="{ACA724B9-0107-F241-A028-DFC700EBF5D9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4" creationId="{29F93014-747A-FC4E-AC93-71A6501FB08D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5" creationId="{790B6B88-27BA-8148-B266-76C7E34D2975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6" creationId="{892732E2-FC45-6442-8B7F-05F33632015C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7" creationId="{E598BFBB-0DF8-E54C-A2B9-2FCA0DAEDA0C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8" creationId="{7DEEC35D-0B03-4749-8974-8234653CDD94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99" creationId="{718E117B-9EE4-054B-A087-26E5D7896F00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0" creationId="{FDF1857D-BCBA-DE46-A2B5-9EBB9613DFB5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1" creationId="{EDE4CA3E-E773-AA46-9F1E-74EC377D1A2B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2" creationId="{BAC10245-62BB-C444-86D0-9DE0D64B9CA6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3" creationId="{A7ADC396-78E4-1145-B20C-61B59A90122B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4" creationId="{AE6745EB-94D2-5946-8D81-FAD35F6D6964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5" creationId="{FD4C39BC-D3C3-8043-89C1-DDD4CEF9D035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6" creationId="{C2A56840-1FDB-A146-9A16-FB409E8B3EB6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7" creationId="{91A0B9AE-1D5F-3249-95C8-01ADB4B3E3EF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8" creationId="{FF97CED7-8D89-4C4B-8418-C8915ADAA438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09" creationId="{B3C041D4-98AD-664B-B0A2-0AFD87C9D970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10" creationId="{F52EF69F-1355-1E4D-8E9E-CC2F263E2B89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11" creationId="{2E5217DC-1284-504C-9C01-C0CC871D625D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12" creationId="{CDC12F8E-A4EC-4448-BA0F-1FA5D80E30AC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13" creationId="{FF66733A-623D-FF4E-982E-B67C42233DB7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14" creationId="{E2FBB46E-3378-0F4D-AC3C-00713FFF4A32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15" creationId="{5A693076-EB81-7948-A486-C4BEF2FCE0D3}"/>
          </ac:inkMkLst>
        </pc:inkChg>
        <pc:inkChg chg="add del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22" creationId="{B62B7B2A-FEA7-9743-8BF9-5E71AD5E7491}"/>
          </ac:inkMkLst>
        </pc:inkChg>
        <pc:inkChg chg="add reco">
          <ac:chgData name="Stephens, Thomas (Cognizant)" userId="f79646e4-e09a-4922-8fa9-165863ccf7bb" providerId="ADAL" clId="{7447043D-B3DD-C345-966B-4F581C26129B}" dt="2019-03-15T12:40:15.242" v="85"/>
          <ac:inkMkLst>
            <pc:docMk/>
            <pc:sldMk cId="2733235104" sldId="314"/>
            <ac:inkMk id="123" creationId="{416A8B13-99DD-FC42-AB25-36306D015AC6}"/>
          </ac:inkMkLst>
        </pc:inkChg>
      </pc:sldChg>
      <pc:sldChg chg="addSp delSp modSp">
        <pc:chgData name="Stephens, Thomas (Cognizant)" userId="f79646e4-e09a-4922-8fa9-165863ccf7bb" providerId="ADAL" clId="{7447043D-B3DD-C345-966B-4F581C26129B}" dt="2019-03-15T12:42:30.621" v="129"/>
        <pc:sldMkLst>
          <pc:docMk/>
          <pc:sldMk cId="753277807" sldId="315"/>
        </pc:sldMkLst>
        <pc:spChg chg="mod">
          <ac:chgData name="Stephens, Thomas (Cognizant)" userId="f79646e4-e09a-4922-8fa9-165863ccf7bb" providerId="ADAL" clId="{7447043D-B3DD-C345-966B-4F581C26129B}" dt="2019-03-15T12:42:06.069" v="87" actId="1076"/>
          <ac:spMkLst>
            <pc:docMk/>
            <pc:sldMk cId="753277807" sldId="315"/>
            <ac:spMk id="12" creationId="{00000000-0000-0000-0000-000000000000}"/>
          </ac:spMkLst>
        </pc:spChg>
        <pc:inkChg chg="add del">
          <ac:chgData name="Stephens, Thomas (Cognizant)" userId="f79646e4-e09a-4922-8fa9-165863ccf7bb" providerId="ADAL" clId="{7447043D-B3DD-C345-966B-4F581C26129B}" dt="2019-03-15T12:42:11.145" v="92"/>
          <ac:inkMkLst>
            <pc:docMk/>
            <pc:sldMk cId="753277807" sldId="315"/>
            <ac:inkMk id="3" creationId="{C4F37F98-CF44-7C4D-AD14-C20CF9D5F35F}"/>
          </ac:inkMkLst>
        </pc:inkChg>
        <pc:inkChg chg="add del">
          <ac:chgData name="Stephens, Thomas (Cognizant)" userId="f79646e4-e09a-4922-8fa9-165863ccf7bb" providerId="ADAL" clId="{7447043D-B3DD-C345-966B-4F581C26129B}" dt="2019-03-15T12:42:11.145" v="92"/>
          <ac:inkMkLst>
            <pc:docMk/>
            <pc:sldMk cId="753277807" sldId="315"/>
            <ac:inkMk id="13" creationId="{38EC1B19-8B8A-894E-8494-EE8DC7BD72C9}"/>
          </ac:inkMkLst>
        </pc:inkChg>
        <pc:inkChg chg="add del">
          <ac:chgData name="Stephens, Thomas (Cognizant)" userId="f79646e4-e09a-4922-8fa9-165863ccf7bb" providerId="ADAL" clId="{7447043D-B3DD-C345-966B-4F581C26129B}" dt="2019-03-15T12:42:11.145" v="92"/>
          <ac:inkMkLst>
            <pc:docMk/>
            <pc:sldMk cId="753277807" sldId="315"/>
            <ac:inkMk id="14" creationId="{FA1C496C-AA54-CF41-9BB1-0842AFB7D3D0}"/>
          </ac:inkMkLst>
        </pc:inkChg>
        <pc:inkChg chg="add del">
          <ac:chgData name="Stephens, Thomas (Cognizant)" userId="f79646e4-e09a-4922-8fa9-165863ccf7bb" providerId="ADAL" clId="{7447043D-B3DD-C345-966B-4F581C26129B}" dt="2019-03-15T12:42:11.145" v="92"/>
          <ac:inkMkLst>
            <pc:docMk/>
            <pc:sldMk cId="753277807" sldId="315"/>
            <ac:inkMk id="15" creationId="{20C8A455-5193-C44B-8091-943F6680B59F}"/>
          </ac:inkMkLst>
        </pc:inkChg>
        <pc:inkChg chg="add reco">
          <ac:chgData name="Stephens, Thomas (Cognizant)" userId="f79646e4-e09a-4922-8fa9-165863ccf7bb" providerId="ADAL" clId="{7447043D-B3DD-C345-966B-4F581C26129B}" dt="2019-03-15T12:42:11.145" v="92"/>
          <ac:inkMkLst>
            <pc:docMk/>
            <pc:sldMk cId="753277807" sldId="315"/>
            <ac:inkMk id="16" creationId="{2930A72F-8595-CC41-B014-5341E0FCCF67}"/>
          </ac:inkMkLst>
        </pc:inkChg>
        <pc:inkChg chg="add reco">
          <ac:chgData name="Stephens, Thomas (Cognizant)" userId="f79646e4-e09a-4922-8fa9-165863ccf7bb" providerId="ADAL" clId="{7447043D-B3DD-C345-966B-4F581C26129B}" dt="2019-03-15T12:42:11.145" v="92"/>
          <ac:inkMkLst>
            <pc:docMk/>
            <pc:sldMk cId="753277807" sldId="315"/>
            <ac:inkMk id="17" creationId="{65AF1248-6874-7942-8B28-3E0B2043573B}"/>
          </ac:inkMkLst>
        </pc:inkChg>
        <pc:inkChg chg="add del">
          <ac:chgData name="Stephens, Thomas (Cognizant)" userId="f79646e4-e09a-4922-8fa9-165863ccf7bb" providerId="ADAL" clId="{7447043D-B3DD-C345-966B-4F581C26129B}" dt="2019-03-15T12:42:16.429" v="96"/>
          <ac:inkMkLst>
            <pc:docMk/>
            <pc:sldMk cId="753277807" sldId="315"/>
            <ac:inkMk id="20" creationId="{67592824-36E4-F845-8A22-560A994772CF}"/>
          </ac:inkMkLst>
        </pc:inkChg>
        <pc:inkChg chg="add del">
          <ac:chgData name="Stephens, Thomas (Cognizant)" userId="f79646e4-e09a-4922-8fa9-165863ccf7bb" providerId="ADAL" clId="{7447043D-B3DD-C345-966B-4F581C26129B}" dt="2019-03-15T12:42:16.429" v="96"/>
          <ac:inkMkLst>
            <pc:docMk/>
            <pc:sldMk cId="753277807" sldId="315"/>
            <ac:inkMk id="21" creationId="{F123EB5E-D651-C04D-869E-66F80C629587}"/>
          </ac:inkMkLst>
        </pc:inkChg>
        <pc:inkChg chg="add del reco">
          <ac:chgData name="Stephens, Thomas (Cognizant)" userId="f79646e4-e09a-4922-8fa9-165863ccf7bb" providerId="ADAL" clId="{7447043D-B3DD-C345-966B-4F581C26129B}" dt="2019-03-15T12:42:19.684" v="101"/>
          <ac:inkMkLst>
            <pc:docMk/>
            <pc:sldMk cId="753277807" sldId="315"/>
            <ac:inkMk id="22" creationId="{9E0AB08A-4F68-874C-BD2A-879526B1CFFB}"/>
          </ac:inkMkLst>
        </pc:inkChg>
        <pc:inkChg chg="add del">
          <ac:chgData name="Stephens, Thomas (Cognizant)" userId="f79646e4-e09a-4922-8fa9-165863ccf7bb" providerId="ADAL" clId="{7447043D-B3DD-C345-966B-4F581C26129B}" dt="2019-03-15T12:42:19.684" v="101"/>
          <ac:inkMkLst>
            <pc:docMk/>
            <pc:sldMk cId="753277807" sldId="315"/>
            <ac:inkMk id="24" creationId="{847EAFAD-3BE5-0D44-9421-DD551B168545}"/>
          </ac:inkMkLst>
        </pc:inkChg>
        <pc:inkChg chg="add del">
          <ac:chgData name="Stephens, Thomas (Cognizant)" userId="f79646e4-e09a-4922-8fa9-165863ccf7bb" providerId="ADAL" clId="{7447043D-B3DD-C345-966B-4F581C26129B}" dt="2019-03-15T12:42:19.684" v="101"/>
          <ac:inkMkLst>
            <pc:docMk/>
            <pc:sldMk cId="753277807" sldId="315"/>
            <ac:inkMk id="25" creationId="{E49C151C-A81A-7445-9864-A53A1FFE4E62}"/>
          </ac:inkMkLst>
        </pc:inkChg>
        <pc:inkChg chg="add del">
          <ac:chgData name="Stephens, Thomas (Cognizant)" userId="f79646e4-e09a-4922-8fa9-165863ccf7bb" providerId="ADAL" clId="{7447043D-B3DD-C345-966B-4F581C26129B}" dt="2019-03-15T12:42:19.684" v="101"/>
          <ac:inkMkLst>
            <pc:docMk/>
            <pc:sldMk cId="753277807" sldId="315"/>
            <ac:inkMk id="26" creationId="{5B74B15E-0C10-1E41-A1F7-DB2E95240147}"/>
          </ac:inkMkLst>
        </pc:inkChg>
        <pc:inkChg chg="add del">
          <ac:chgData name="Stephens, Thomas (Cognizant)" userId="f79646e4-e09a-4922-8fa9-165863ccf7bb" providerId="ADAL" clId="{7447043D-B3DD-C345-966B-4F581C26129B}" dt="2019-03-15T12:42:19.684" v="101"/>
          <ac:inkMkLst>
            <pc:docMk/>
            <pc:sldMk cId="753277807" sldId="315"/>
            <ac:inkMk id="27" creationId="{512B58FE-8DA5-464A-A376-54D2E6BD470E}"/>
          </ac:inkMkLst>
        </pc:inkChg>
        <pc:inkChg chg="add reco">
          <ac:chgData name="Stephens, Thomas (Cognizant)" userId="f79646e4-e09a-4922-8fa9-165863ccf7bb" providerId="ADAL" clId="{7447043D-B3DD-C345-966B-4F581C26129B}" dt="2019-03-15T12:42:19.684" v="101"/>
          <ac:inkMkLst>
            <pc:docMk/>
            <pc:sldMk cId="753277807" sldId="315"/>
            <ac:inkMk id="28" creationId="{08A4AA96-2392-8445-BC2C-3917996BE956}"/>
          </ac:inkMkLst>
        </pc:inkChg>
        <pc:inkChg chg="add del">
          <ac:chgData name="Stephens, Thomas (Cognizant)" userId="f79646e4-e09a-4922-8fa9-165863ccf7bb" providerId="ADAL" clId="{7447043D-B3DD-C345-966B-4F581C26129B}" dt="2019-03-15T12:42:21.293" v="104"/>
          <ac:inkMkLst>
            <pc:docMk/>
            <pc:sldMk cId="753277807" sldId="315"/>
            <ac:inkMk id="30" creationId="{4261897F-0B1A-6246-A296-247377A41FCE}"/>
          </ac:inkMkLst>
        </pc:inkChg>
        <pc:inkChg chg="add del">
          <ac:chgData name="Stephens, Thomas (Cognizant)" userId="f79646e4-e09a-4922-8fa9-165863ccf7bb" providerId="ADAL" clId="{7447043D-B3DD-C345-966B-4F581C26129B}" dt="2019-03-15T12:42:21.293" v="104"/>
          <ac:inkMkLst>
            <pc:docMk/>
            <pc:sldMk cId="753277807" sldId="315"/>
            <ac:inkMk id="31" creationId="{B88F7AF1-4B5B-F949-8BCE-000039F89B14}"/>
          </ac:inkMkLst>
        </pc:inkChg>
        <pc:inkChg chg="add del reco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32" creationId="{D663296F-1D21-C44D-9139-CB26C0E0F1E2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34" creationId="{E78B5E4A-C98F-BC43-9666-8B59B0B81BF2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35" creationId="{CA4D31EE-6838-C748-A4DC-9387D4FA88D9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36" creationId="{3B40AD33-1775-A142-9535-C482B976895B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37" creationId="{11E83159-3A24-614F-A0D6-123BAEB1BE6A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38" creationId="{D73ACD96-BEAA-0843-A8EF-1D8CE87C2ADA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39" creationId="{38537EB1-8D70-6D47-84DA-A5F47330FFC3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0" creationId="{D112E2C5-1A8E-0C48-B06A-A273DD64FE32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1" creationId="{0B800D8F-18A2-774E-B858-383F76181B15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2" creationId="{E80422BF-CF07-8F41-B097-66BF9764AAE2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3" creationId="{EA20A7B8-C481-5641-901E-6F88B3EE3E3D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4" creationId="{A79F8D28-A855-1645-BB06-DE2C369AA8C6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5" creationId="{60FD24F7-9BB4-8041-91A4-589B2DE182E5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6" creationId="{7C8D79D1-B0FC-7A4B-9671-D6B014F8378B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7" creationId="{2B6D2853-4F56-2341-BB82-A3002D018417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8" creationId="{742625BE-49D8-C043-9ED6-C85EEC642181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49" creationId="{C4C511A8-22F0-F546-907F-E3BAD9DC1520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0" creationId="{4E3D749B-2E32-4F48-987B-14DD4D83954D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1" creationId="{517B928E-9C9A-7744-A34F-9597891E028D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2" creationId="{7E3F5CEE-6750-2E40-B37B-74697BA3BA18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3" creationId="{80130191-0076-854D-958C-C2B8B5C12020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4" creationId="{025F24F8-9760-AB4A-8374-2F6C3DCCC576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5" creationId="{34DDBAA3-FAB5-AF41-9A1A-FE0EDCDFA222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6" creationId="{6358DB56-8A41-F847-A246-1AA7CDDC8ED1}"/>
          </ac:inkMkLst>
        </pc:inkChg>
        <pc:inkChg chg="add del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7" creationId="{06D930E3-0944-A24B-963D-52DA9DA6E9DC}"/>
          </ac:inkMkLst>
        </pc:inkChg>
        <pc:inkChg chg="add reco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8" creationId="{408AF626-B618-8248-B6CE-4FB608D7B838}"/>
          </ac:inkMkLst>
        </pc:inkChg>
        <pc:inkChg chg="add reco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59" creationId="{36982738-8879-8242-ACF8-CCC5A1B8CB1C}"/>
          </ac:inkMkLst>
        </pc:inkChg>
        <pc:inkChg chg="add reco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60" creationId="{0679971F-251D-3A46-B96A-35D8BED2EF8D}"/>
          </ac:inkMkLst>
        </pc:inkChg>
        <pc:inkChg chg="add reco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61" creationId="{8C05B24F-30B5-1A42-B248-25C0D5E26B00}"/>
          </ac:inkMkLst>
        </pc:inkChg>
        <pc:inkChg chg="add reco">
          <ac:chgData name="Stephens, Thomas (Cognizant)" userId="f79646e4-e09a-4922-8fa9-165863ccf7bb" providerId="ADAL" clId="{7447043D-B3DD-C345-966B-4F581C26129B}" dt="2019-03-15T12:42:30.621" v="129"/>
          <ac:inkMkLst>
            <pc:docMk/>
            <pc:sldMk cId="753277807" sldId="315"/>
            <ac:inkMk id="62" creationId="{C90FDFB3-8752-EF40-A509-A6CBE9C03FDB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C4499A69-9E3B-7C4C-9E3F-523F007A72CB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B02D6E04-3A2F-4B48-A297-666578EDF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62CC8C30-1680-624D-AF2F-63171F8184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804"/>
            <a:ext cx="9143999" cy="514189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45518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62CC8C30-1680-624D-AF2F-63171F8184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"/>
            <a:ext cx="9144000" cy="514189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10" y="113981"/>
            <a:ext cx="8595927" cy="4752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4800600"/>
            <a:ext cx="45720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048" y="4800600"/>
            <a:ext cx="228600" cy="155448"/>
          </a:xfrm>
        </p:spPr>
        <p:txBody>
          <a:bodyPr/>
          <a:lstStyle/>
          <a:p>
            <a:fld id="{2EFEF571-C9B4-4D92-A7F7-315B894862A8}" type="slidenum">
              <a:rPr lang="en-US" smtClean="0">
                <a:solidFill>
                  <a:srgbClr val="00B140"/>
                </a:solidFill>
              </a:rPr>
              <a:pPr/>
              <a:t>‹#›</a:t>
            </a:fld>
            <a:endParaRPr lang="en-US" dirty="0">
              <a:solidFill>
                <a:srgbClr val="00B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40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10" y="113981"/>
            <a:ext cx="8595927" cy="4752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9030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10" y="113981"/>
            <a:ext cx="8595927" cy="4752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4800600"/>
            <a:ext cx="45720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048" y="4800600"/>
            <a:ext cx="228600" cy="155448"/>
          </a:xfrm>
        </p:spPr>
        <p:txBody>
          <a:bodyPr/>
          <a:lstStyle/>
          <a:p>
            <a:fld id="{2EFEF571-C9B4-4D92-A7F7-315B894862A8}" type="slidenum">
              <a:rPr lang="en-US" smtClean="0">
                <a:solidFill>
                  <a:srgbClr val="00B140"/>
                </a:solidFill>
              </a:rPr>
              <a:pPr/>
              <a:t>‹#›</a:t>
            </a:fld>
            <a:endParaRPr lang="en-US" dirty="0">
              <a:solidFill>
                <a:srgbClr val="00B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52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3999" cy="5141892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2648" y="2441448"/>
            <a:ext cx="7772400" cy="63093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294697" y="384048"/>
            <a:ext cx="2385905" cy="512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8" y="384049"/>
            <a:ext cx="2224529" cy="549612"/>
          </a:xfrm>
          <a:prstGeom prst="rect">
            <a:avLst/>
          </a:prstGeom>
        </p:spPr>
      </p:pic>
      <p:sp>
        <p:nvSpPr>
          <p:cNvPr id="17" name="Text Placeholder 7"/>
          <p:cNvSpPr txBox="1">
            <a:spLocks/>
          </p:cNvSpPr>
          <p:nvPr userDrawn="1"/>
        </p:nvSpPr>
        <p:spPr>
          <a:xfrm>
            <a:off x="612648" y="3154689"/>
            <a:ext cx="7772400" cy="6309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65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080" y="4800600"/>
            <a:ext cx="45720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048" y="4800600"/>
            <a:ext cx="2286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7" r:id="rId2"/>
    <p:sldLayoutId id="2147483818" r:id="rId3"/>
    <p:sldLayoutId id="2147483819" r:id="rId4"/>
    <p:sldLayoutId id="2147483820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30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6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jfif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image" Target="../media/image18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12" Type="http://schemas.openxmlformats.org/officeDocument/2006/relationships/image" Target="../media/image5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23.png"/><Relationship Id="rId5" Type="http://schemas.openxmlformats.org/officeDocument/2006/relationships/image" Target="../media/image47.jpg"/><Relationship Id="rId10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40.png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7.jp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fif"/><Relationship Id="rId5" Type="http://schemas.openxmlformats.org/officeDocument/2006/relationships/image" Target="../media/image49.png"/><Relationship Id="rId10" Type="http://schemas.openxmlformats.org/officeDocument/2006/relationships/image" Target="../media/image52.jp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jfif"/><Relationship Id="rId3" Type="http://schemas.microsoft.com/office/2007/relationships/hdphoto" Target="../media/hdphoto1.wdp"/><Relationship Id="rId21" Type="http://schemas.openxmlformats.org/officeDocument/2006/relationships/image" Target="../media/image6.png"/><Relationship Id="rId7" Type="http://schemas.microsoft.com/office/2007/relationships/hdphoto" Target="../media/hdphoto4.wdp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20" Type="http://schemas.openxmlformats.org/officeDocument/2006/relationships/image" Target="../media/image20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microsoft.com/office/2007/relationships/hdphoto" Target="../media/hdphoto3.wdp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/>
          <p:cNvSpPr/>
          <p:nvPr/>
        </p:nvSpPr>
        <p:spPr>
          <a:xfrm>
            <a:off x="342900" y="4122846"/>
            <a:ext cx="8458200" cy="618605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663569" y="347122"/>
            <a:ext cx="3553409" cy="282114"/>
          </a:xfrm>
          <a:prstGeom prst="roundRect">
            <a:avLst>
              <a:gd name="adj" fmla="val 162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/>
          <p:cNvSpPr/>
          <p:nvPr/>
        </p:nvSpPr>
        <p:spPr>
          <a:xfrm>
            <a:off x="2665197" y="345656"/>
            <a:ext cx="332836" cy="282114"/>
          </a:xfrm>
          <a:prstGeom prst="roundRect">
            <a:avLst>
              <a:gd name="adj" fmla="val 16237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5862648" y="2411984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2663570" y="2411984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5862648" y="1145159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663570" y="1145159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1856" y="755501"/>
            <a:ext cx="14003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Profile Details</a:t>
            </a:r>
            <a:endParaRPr lang="en-US" sz="1500" b="1" dirty="0">
              <a:solidFill>
                <a:schemeClr val="bg1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330481" y="797939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94031" y="779405"/>
            <a:ext cx="224195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Your Previous Purchase</a:t>
            </a:r>
            <a:endParaRPr lang="en-US" sz="1500" dirty="0">
              <a:solidFill>
                <a:schemeClr val="bg1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2667898" y="797939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868423" y="1786403"/>
            <a:ext cx="708491" cy="203805"/>
            <a:chOff x="2868423" y="1988199"/>
            <a:chExt cx="708491" cy="203805"/>
          </a:xfrm>
        </p:grpSpPr>
        <p:grpSp>
          <p:nvGrpSpPr>
            <p:cNvPr id="20" name="Group 19"/>
            <p:cNvGrpSpPr/>
            <p:nvPr/>
          </p:nvGrpSpPr>
          <p:grpSpPr>
            <a:xfrm>
              <a:off x="2868423" y="1988199"/>
              <a:ext cx="708491" cy="203805"/>
              <a:chOff x="5059680" y="2479421"/>
              <a:chExt cx="1141031" cy="328231"/>
            </a:xfrm>
            <a:solidFill>
              <a:schemeClr val="tx2">
                <a:lumMod val="65000"/>
                <a:lumOff val="3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50596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54660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58724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716" y="2029510"/>
              <a:ext cx="125010" cy="125010"/>
            </a:xfrm>
            <a:prstGeom prst="rect">
              <a:avLst/>
            </a:prstGeom>
          </p:spPr>
        </p:pic>
        <p:sp>
          <p:nvSpPr>
            <p:cNvPr id="23" name="Heart 22"/>
            <p:cNvSpPr/>
            <p:nvPr/>
          </p:nvSpPr>
          <p:spPr>
            <a:xfrm>
              <a:off x="3176217" y="2043650"/>
              <a:ext cx="101904" cy="10190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nut 23"/>
            <p:cNvSpPr/>
            <p:nvPr/>
          </p:nvSpPr>
          <p:spPr>
            <a:xfrm>
              <a:off x="2918507" y="2066449"/>
              <a:ext cx="101904" cy="46879"/>
            </a:xfrm>
            <a:prstGeom prst="donu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6-Point Star 24"/>
          <p:cNvSpPr/>
          <p:nvPr/>
        </p:nvSpPr>
        <p:spPr>
          <a:xfrm>
            <a:off x="285020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6-Point Star 83"/>
          <p:cNvSpPr/>
          <p:nvPr/>
        </p:nvSpPr>
        <p:spPr>
          <a:xfrm>
            <a:off x="302165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6-Point Star 84"/>
          <p:cNvSpPr/>
          <p:nvPr/>
        </p:nvSpPr>
        <p:spPr>
          <a:xfrm>
            <a:off x="318675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6-Point Star 85"/>
          <p:cNvSpPr/>
          <p:nvPr/>
        </p:nvSpPr>
        <p:spPr>
          <a:xfrm>
            <a:off x="335820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6-Point Star 86"/>
          <p:cNvSpPr/>
          <p:nvPr/>
        </p:nvSpPr>
        <p:spPr>
          <a:xfrm>
            <a:off x="352965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35" y="1237636"/>
            <a:ext cx="644544" cy="48293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64509" y="1425072"/>
            <a:ext cx="2074033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Fits </a:t>
            </a: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 the standard cartridge</a:t>
            </a:r>
          </a:p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600 pages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64509" y="1209885"/>
            <a:ext cx="1619354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HP 64 XL High Yield Black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895969" y="1880706"/>
            <a:ext cx="697627" cy="281231"/>
          </a:xfrm>
          <a:prstGeom prst="rect">
            <a:avLst/>
          </a:prstGeom>
          <a:solidFill>
            <a:srgbClr val="F2633B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271232" y="1145159"/>
            <a:ext cx="0" cy="242774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441856" y="1235418"/>
            <a:ext cx="1562569" cy="2215530"/>
            <a:chOff x="441856" y="1168743"/>
            <a:chExt cx="1562569" cy="2215530"/>
          </a:xfrm>
        </p:grpSpPr>
        <p:sp>
          <p:nvSpPr>
            <p:cNvPr id="59" name="Text Placeholder 8"/>
            <p:cNvSpPr txBox="1">
              <a:spLocks/>
            </p:cNvSpPr>
            <p:nvPr/>
          </p:nvSpPr>
          <p:spPr>
            <a:xfrm>
              <a:off x="441856" y="3005973"/>
              <a:ext cx="1562569" cy="37830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 baseline="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Product Strategy Head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AA9F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/>
              </a:r>
              <a:b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AA9F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Life </a:t>
              </a:r>
              <a:r>
                <a:rPr kumimoji="0" lang="en-US" sz="1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Sciences</a:t>
              </a:r>
              <a:endParaRPr kumimoji="0" 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Text Placeholder 13"/>
            <p:cNvSpPr txBox="1">
              <a:spLocks/>
            </p:cNvSpPr>
            <p:nvPr/>
          </p:nvSpPr>
          <p:spPr>
            <a:xfrm>
              <a:off x="482468" y="2706455"/>
              <a:ext cx="1257836" cy="239607"/>
            </a:xfrm>
            <a:prstGeom prst="roundRect">
              <a:avLst>
                <a:gd name="adj" fmla="val 50000"/>
              </a:avLst>
            </a:prstGeom>
            <a:solidFill>
              <a:srgbClr val="F2633B"/>
            </a:solidFill>
            <a:ln w="12700">
              <a:noFill/>
              <a:prstDash val="sysDash"/>
            </a:ln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marL="285750" indent="-28575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Kevin Molloy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41856" y="1168743"/>
              <a:ext cx="1339060" cy="1339060"/>
              <a:chOff x="750748" y="1029482"/>
              <a:chExt cx="1620263" cy="1620263"/>
            </a:xfrm>
          </p:grpSpPr>
          <p:sp>
            <p:nvSpPr>
              <p:cNvPr id="62" name="Arc 61"/>
              <p:cNvSpPr/>
              <p:nvPr/>
            </p:nvSpPr>
            <p:spPr>
              <a:xfrm>
                <a:off x="750748" y="1029482"/>
                <a:ext cx="1620263" cy="1620263"/>
              </a:xfrm>
              <a:prstGeom prst="arc">
                <a:avLst>
                  <a:gd name="adj1" fmla="val 5734496"/>
                  <a:gd name="adj2" fmla="val 19539241"/>
                </a:avLst>
              </a:prstGeom>
              <a:ln w="28575" cap="rnd">
                <a:solidFill>
                  <a:srgbClr val="00B14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867788" y="1146522"/>
                <a:ext cx="1386182" cy="1386182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115126" y="1786403"/>
            <a:ext cx="708491" cy="203805"/>
            <a:chOff x="5918231" y="1966799"/>
            <a:chExt cx="857274" cy="246605"/>
          </a:xfrm>
        </p:grpSpPr>
        <p:grpSp>
          <p:nvGrpSpPr>
            <p:cNvPr id="143" name="Group 142"/>
            <p:cNvGrpSpPr/>
            <p:nvPr/>
          </p:nvGrpSpPr>
          <p:grpSpPr>
            <a:xfrm>
              <a:off x="5918231" y="1966799"/>
              <a:ext cx="857274" cy="246605"/>
              <a:chOff x="5059680" y="2479421"/>
              <a:chExt cx="1141031" cy="328231"/>
            </a:xfrm>
            <a:solidFill>
              <a:schemeClr val="tx2">
                <a:lumMod val="65000"/>
                <a:lumOff val="35000"/>
              </a:schemeClr>
            </a:solidFill>
          </p:grpSpPr>
          <p:sp>
            <p:nvSpPr>
              <p:cNvPr id="144" name="Rounded Rectangle 143"/>
              <p:cNvSpPr/>
              <p:nvPr/>
            </p:nvSpPr>
            <p:spPr>
              <a:xfrm>
                <a:off x="50596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54660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58724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415" y="2016384"/>
              <a:ext cx="151262" cy="151262"/>
            </a:xfrm>
            <a:prstGeom prst="rect">
              <a:avLst/>
            </a:prstGeom>
          </p:spPr>
        </p:pic>
        <p:sp>
          <p:nvSpPr>
            <p:cNvPr id="148" name="Heart 147"/>
            <p:cNvSpPr/>
            <p:nvPr/>
          </p:nvSpPr>
          <p:spPr>
            <a:xfrm>
              <a:off x="6289718" y="2032951"/>
              <a:ext cx="123303" cy="12330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Donut 148"/>
            <p:cNvSpPr/>
            <p:nvPr/>
          </p:nvSpPr>
          <p:spPr>
            <a:xfrm>
              <a:off x="5984383" y="2052001"/>
              <a:ext cx="123303" cy="56724"/>
            </a:xfrm>
            <a:prstGeom prst="donu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0" name="6-Point Star 149"/>
          <p:cNvSpPr/>
          <p:nvPr/>
        </p:nvSpPr>
        <p:spPr>
          <a:xfrm>
            <a:off x="609691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6-Point Star 150"/>
          <p:cNvSpPr/>
          <p:nvPr/>
        </p:nvSpPr>
        <p:spPr>
          <a:xfrm>
            <a:off x="626836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6-Point Star 151"/>
          <p:cNvSpPr/>
          <p:nvPr/>
        </p:nvSpPr>
        <p:spPr>
          <a:xfrm>
            <a:off x="643346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6-Point Star 152"/>
          <p:cNvSpPr/>
          <p:nvPr/>
        </p:nvSpPr>
        <p:spPr>
          <a:xfrm>
            <a:off x="660491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6-Point Star 153"/>
          <p:cNvSpPr/>
          <p:nvPr/>
        </p:nvSpPr>
        <p:spPr>
          <a:xfrm>
            <a:off x="677636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7011212" y="1425072"/>
            <a:ext cx="2074033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Fits </a:t>
            </a: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 the standard cartridge</a:t>
            </a:r>
          </a:p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600 pages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7011212" y="1215871"/>
            <a:ext cx="1249060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HP 64 XL </a:t>
            </a:r>
            <a:r>
              <a:rPr lang="en-US" sz="110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Cartridge</a:t>
            </a:r>
            <a:endParaRPr lang="en-US" sz="110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142672" y="1880706"/>
            <a:ext cx="697627" cy="281231"/>
          </a:xfrm>
          <a:prstGeom prst="rect">
            <a:avLst/>
          </a:prstGeom>
          <a:solidFill>
            <a:srgbClr val="F2633B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02" y="1230088"/>
            <a:ext cx="639363" cy="48014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868423" y="3062753"/>
            <a:ext cx="708491" cy="203805"/>
            <a:chOff x="2794031" y="3671774"/>
            <a:chExt cx="857274" cy="246605"/>
          </a:xfrm>
        </p:grpSpPr>
        <p:grpSp>
          <p:nvGrpSpPr>
            <p:cNvPr id="159" name="Group 158"/>
            <p:cNvGrpSpPr/>
            <p:nvPr/>
          </p:nvGrpSpPr>
          <p:grpSpPr>
            <a:xfrm>
              <a:off x="2794031" y="3671774"/>
              <a:ext cx="857274" cy="246605"/>
              <a:chOff x="5059680" y="2479421"/>
              <a:chExt cx="1141031" cy="328231"/>
            </a:xfrm>
            <a:solidFill>
              <a:schemeClr val="tx2">
                <a:lumMod val="65000"/>
                <a:lumOff val="35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50596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>
                <a:off x="54660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ounded Rectangle 161"/>
              <p:cNvSpPr/>
              <p:nvPr/>
            </p:nvSpPr>
            <p:spPr>
              <a:xfrm>
                <a:off x="58724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215" y="3721359"/>
              <a:ext cx="151262" cy="151262"/>
            </a:xfrm>
            <a:prstGeom prst="rect">
              <a:avLst/>
            </a:prstGeom>
          </p:spPr>
        </p:pic>
        <p:sp>
          <p:nvSpPr>
            <p:cNvPr id="164" name="Heart 163"/>
            <p:cNvSpPr/>
            <p:nvPr/>
          </p:nvSpPr>
          <p:spPr>
            <a:xfrm>
              <a:off x="3165518" y="3737926"/>
              <a:ext cx="123303" cy="12330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Donut 164"/>
            <p:cNvSpPr/>
            <p:nvPr/>
          </p:nvSpPr>
          <p:spPr>
            <a:xfrm>
              <a:off x="2860183" y="3756976"/>
              <a:ext cx="123303" cy="56724"/>
            </a:xfrm>
            <a:prstGeom prst="donu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6" name="6-Point Star 165"/>
          <p:cNvSpPr/>
          <p:nvPr/>
        </p:nvSpPr>
        <p:spPr>
          <a:xfrm>
            <a:off x="285020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6-Point Star 166"/>
          <p:cNvSpPr/>
          <p:nvPr/>
        </p:nvSpPr>
        <p:spPr>
          <a:xfrm>
            <a:off x="302165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6-Point Star 167"/>
          <p:cNvSpPr/>
          <p:nvPr/>
        </p:nvSpPr>
        <p:spPr>
          <a:xfrm>
            <a:off x="318675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6-Point Star 168"/>
          <p:cNvSpPr/>
          <p:nvPr/>
        </p:nvSpPr>
        <p:spPr>
          <a:xfrm>
            <a:off x="335820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6-Point Star 169"/>
          <p:cNvSpPr/>
          <p:nvPr/>
        </p:nvSpPr>
        <p:spPr>
          <a:xfrm>
            <a:off x="352965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3764509" y="2722318"/>
            <a:ext cx="2074033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Fits </a:t>
            </a: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 the standard cartridge</a:t>
            </a:r>
          </a:p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600 pages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3764509" y="2503667"/>
            <a:ext cx="126829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Nokia Mobile 5500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3895969" y="3128481"/>
            <a:ext cx="697627" cy="281231"/>
          </a:xfrm>
          <a:prstGeom prst="rect">
            <a:avLst/>
          </a:prstGeom>
          <a:solidFill>
            <a:srgbClr val="F2633B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115126" y="3062753"/>
            <a:ext cx="708491" cy="203805"/>
            <a:chOff x="5918231" y="3671774"/>
            <a:chExt cx="857274" cy="246605"/>
          </a:xfrm>
        </p:grpSpPr>
        <p:grpSp>
          <p:nvGrpSpPr>
            <p:cNvPr id="175" name="Group 174"/>
            <p:cNvGrpSpPr/>
            <p:nvPr/>
          </p:nvGrpSpPr>
          <p:grpSpPr>
            <a:xfrm>
              <a:off x="5918231" y="3671774"/>
              <a:ext cx="857274" cy="246605"/>
              <a:chOff x="5059680" y="2479421"/>
              <a:chExt cx="1141031" cy="328231"/>
            </a:xfrm>
            <a:solidFill>
              <a:schemeClr val="tx2">
                <a:lumMod val="65000"/>
                <a:lumOff val="35000"/>
              </a:schemeClr>
            </a:solidFill>
          </p:grpSpPr>
          <p:sp>
            <p:nvSpPr>
              <p:cNvPr id="176" name="Rounded Rectangle 175"/>
              <p:cNvSpPr/>
              <p:nvPr/>
            </p:nvSpPr>
            <p:spPr>
              <a:xfrm>
                <a:off x="50596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54660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ounded Rectangle 177"/>
              <p:cNvSpPr/>
              <p:nvPr/>
            </p:nvSpPr>
            <p:spPr>
              <a:xfrm>
                <a:off x="58724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415" y="3721359"/>
              <a:ext cx="151262" cy="151262"/>
            </a:xfrm>
            <a:prstGeom prst="rect">
              <a:avLst/>
            </a:prstGeom>
          </p:spPr>
        </p:pic>
        <p:sp>
          <p:nvSpPr>
            <p:cNvPr id="182" name="Heart 181"/>
            <p:cNvSpPr/>
            <p:nvPr/>
          </p:nvSpPr>
          <p:spPr>
            <a:xfrm>
              <a:off x="6289718" y="3737926"/>
              <a:ext cx="123303" cy="12330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Donut 189"/>
            <p:cNvSpPr/>
            <p:nvPr/>
          </p:nvSpPr>
          <p:spPr>
            <a:xfrm>
              <a:off x="5984383" y="3756976"/>
              <a:ext cx="123303" cy="56724"/>
            </a:xfrm>
            <a:prstGeom prst="donu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0" name="6-Point Star 199"/>
          <p:cNvSpPr/>
          <p:nvPr/>
        </p:nvSpPr>
        <p:spPr>
          <a:xfrm>
            <a:off x="609691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6-Point Star 204"/>
          <p:cNvSpPr/>
          <p:nvPr/>
        </p:nvSpPr>
        <p:spPr>
          <a:xfrm>
            <a:off x="626836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6-Point Star 205"/>
          <p:cNvSpPr/>
          <p:nvPr/>
        </p:nvSpPr>
        <p:spPr>
          <a:xfrm>
            <a:off x="643346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6-Point Star 206"/>
          <p:cNvSpPr/>
          <p:nvPr/>
        </p:nvSpPr>
        <p:spPr>
          <a:xfrm>
            <a:off x="660491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6-Point Star 207"/>
          <p:cNvSpPr/>
          <p:nvPr/>
        </p:nvSpPr>
        <p:spPr>
          <a:xfrm>
            <a:off x="677636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7011212" y="2722318"/>
            <a:ext cx="2074033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Fits </a:t>
            </a: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 the standard cartridge</a:t>
            </a:r>
          </a:p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600 pages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7011212" y="2503667"/>
            <a:ext cx="832279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Dell Laptop</a:t>
            </a:r>
            <a:endParaRPr lang="en-US" sz="110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7142672" y="3128481"/>
            <a:ext cx="697627" cy="281231"/>
          </a:xfrm>
          <a:prstGeom prst="rect">
            <a:avLst/>
          </a:prstGeom>
          <a:solidFill>
            <a:srgbClr val="F2633B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567" y="362888"/>
            <a:ext cx="211995" cy="123825"/>
            <a:chOff x="354967" y="247650"/>
            <a:chExt cx="233195" cy="123825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54967" y="247650"/>
              <a:ext cx="23319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354967" y="309562"/>
              <a:ext cx="23319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354967" y="371475"/>
              <a:ext cx="23319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18" y="4171049"/>
            <a:ext cx="522197" cy="522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362" y="2485509"/>
            <a:ext cx="575604" cy="4747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87" y="396666"/>
            <a:ext cx="183027" cy="183027"/>
          </a:xfrm>
          <a:prstGeom prst="rect">
            <a:avLst/>
          </a:prstGeom>
        </p:spPr>
      </p:pic>
      <p:sp>
        <p:nvSpPr>
          <p:cNvPr id="123" name="Rectangle 122"/>
          <p:cNvSpPr/>
          <p:nvPr/>
        </p:nvSpPr>
        <p:spPr>
          <a:xfrm>
            <a:off x="3026824" y="343204"/>
            <a:ext cx="183691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smtClean="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you looking for ?</a:t>
            </a:r>
            <a:endParaRPr lang="en-US" sz="1200" dirty="0">
              <a:solidFill>
                <a:schemeClr val="bg2">
                  <a:lumMod val="6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25" y="394330"/>
            <a:ext cx="187698" cy="18769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92" y="387514"/>
            <a:ext cx="201330" cy="20133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8178236" y="312612"/>
            <a:ext cx="643462" cy="347706"/>
            <a:chOff x="8178236" y="293562"/>
            <a:chExt cx="643462" cy="347706"/>
          </a:xfrm>
        </p:grpSpPr>
        <p:grpSp>
          <p:nvGrpSpPr>
            <p:cNvPr id="38" name="Group 37"/>
            <p:cNvGrpSpPr/>
            <p:nvPr/>
          </p:nvGrpSpPr>
          <p:grpSpPr>
            <a:xfrm>
              <a:off x="8178236" y="357936"/>
              <a:ext cx="296633" cy="243609"/>
              <a:chOff x="8111561" y="472237"/>
              <a:chExt cx="296633" cy="243609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1561" y="472237"/>
                <a:ext cx="243609" cy="243609"/>
              </a:xfrm>
              <a:prstGeom prst="rect">
                <a:avLst/>
              </a:prstGeom>
            </p:spPr>
          </p:pic>
          <p:sp>
            <p:nvSpPr>
              <p:cNvPr id="37" name="Freeform 36"/>
              <p:cNvSpPr/>
              <p:nvPr/>
            </p:nvSpPr>
            <p:spPr>
              <a:xfrm>
                <a:off x="8167688" y="485775"/>
                <a:ext cx="240506" cy="147638"/>
              </a:xfrm>
              <a:custGeom>
                <a:avLst/>
                <a:gdLst>
                  <a:gd name="connsiteX0" fmla="*/ 0 w 240506"/>
                  <a:gd name="connsiteY0" fmla="*/ 9525 h 147638"/>
                  <a:gd name="connsiteX1" fmla="*/ 28575 w 240506"/>
                  <a:gd name="connsiteY1" fmla="*/ 147638 h 147638"/>
                  <a:gd name="connsiteX2" fmla="*/ 190500 w 240506"/>
                  <a:gd name="connsiteY2" fmla="*/ 147638 h 147638"/>
                  <a:gd name="connsiteX3" fmla="*/ 240506 w 240506"/>
                  <a:gd name="connsiteY3" fmla="*/ 0 h 147638"/>
                  <a:gd name="connsiteX4" fmla="*/ 0 w 240506"/>
                  <a:gd name="connsiteY4" fmla="*/ 9525 h 14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506" h="147638">
                    <a:moveTo>
                      <a:pt x="0" y="9525"/>
                    </a:moveTo>
                    <a:lnTo>
                      <a:pt x="28575" y="147638"/>
                    </a:lnTo>
                    <a:lnTo>
                      <a:pt x="190500" y="147638"/>
                    </a:lnTo>
                    <a:lnTo>
                      <a:pt x="240506" y="0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0D14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212337" y="293562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F78F2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lang="en-US" sz="1200" b="1" dirty="0">
                <a:solidFill>
                  <a:srgbClr val="F78F26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8393376" y="367795"/>
              <a:ext cx="428322" cy="273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100" b="1" dirty="0" smtClean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art</a:t>
              </a:r>
              <a:endParaRPr lang="en-US" sz="11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6373260" y="355451"/>
            <a:ext cx="970137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Account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451775" y="355451"/>
            <a:ext cx="582211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Orders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472405" y="387996"/>
            <a:ext cx="353291" cy="200367"/>
            <a:chOff x="5139893" y="493327"/>
            <a:chExt cx="353291" cy="200367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5139893" y="493327"/>
              <a:ext cx="0" cy="200367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493184" y="493327"/>
              <a:ext cx="0" cy="200367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Connector 136"/>
          <p:cNvCxnSpPr/>
          <p:nvPr/>
        </p:nvCxnSpPr>
        <p:spPr>
          <a:xfrm>
            <a:off x="7394720" y="387996"/>
            <a:ext cx="0" cy="200367"/>
          </a:xfrm>
          <a:prstGeom prst="line">
            <a:avLst/>
          </a:prstGeom>
          <a:ln w="19050"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56615" y="3832545"/>
            <a:ext cx="4115386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Your recently viewed items and featured recommendations</a:t>
            </a:r>
            <a:endParaRPr lang="en-US" sz="1500" b="1" dirty="0">
              <a:solidFill>
                <a:schemeClr val="bg1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/>
          <p:cNvCxnSpPr>
            <a:cxnSpLocks/>
          </p:cNvCxnSpPr>
          <p:nvPr/>
        </p:nvCxnSpPr>
        <p:spPr>
          <a:xfrm>
            <a:off x="330481" y="3839817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6" y="4209932"/>
            <a:ext cx="474725" cy="474725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851534" y="4159137"/>
            <a:ext cx="833883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Nokia 6060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687022" y="4159137"/>
            <a:ext cx="51007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Puma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4353902" y="4159137"/>
            <a:ext cx="772969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HP printer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5930091" y="4159137"/>
            <a:ext cx="942887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boAt</a:t>
            </a:r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speaker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01" y="4239278"/>
            <a:ext cx="646325" cy="3774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51" y="4203577"/>
            <a:ext cx="480846" cy="48084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73" y="2480584"/>
            <a:ext cx="822736" cy="544973"/>
          </a:xfrm>
          <a:prstGeom prst="rect">
            <a:avLst/>
          </a:prstGeom>
        </p:spPr>
      </p:pic>
      <p:sp>
        <p:nvSpPr>
          <p:cNvPr id="197" name="Rectangle 196"/>
          <p:cNvSpPr/>
          <p:nvPr/>
        </p:nvSpPr>
        <p:spPr>
          <a:xfrm>
            <a:off x="7732048" y="4159137"/>
            <a:ext cx="761747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Wall clock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63" y="4209932"/>
            <a:ext cx="387173" cy="38203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952087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98" name="6-Point Star 197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6-Point Star 198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6-Point Star 200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6-Point Star 201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6-Point Star 202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864309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775172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218" name="6-Point Star 217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6-Point Star 218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6-Point Star 219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6-Point Star 220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6-Point Star 221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687394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4449667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226" name="6-Point Star 225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6-Point Star 226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6-Point Star 227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6-Point Star 228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6-Point Star 229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4361889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6028912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234" name="6-Point Star 233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6-Point Star 234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6-Point Star 235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6-Point Star 236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6-Point Star 237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3" name="Rectangle 232"/>
          <p:cNvSpPr/>
          <p:nvPr/>
        </p:nvSpPr>
        <p:spPr>
          <a:xfrm>
            <a:off x="5941134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0" name="Group 239"/>
          <p:cNvGrpSpPr/>
          <p:nvPr/>
        </p:nvGrpSpPr>
        <p:grpSpPr>
          <a:xfrm>
            <a:off x="7842472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242" name="6-Point Star 241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6-Point Star 242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6-Point Star 243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6-Point Star 244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6-Point Star 245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7754694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856958" y="4239278"/>
            <a:ext cx="5143500" cy="383845"/>
            <a:chOff x="1856958" y="4239278"/>
            <a:chExt cx="5143500" cy="38384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856958" y="4239278"/>
              <a:ext cx="0" cy="383845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3561933" y="4239278"/>
              <a:ext cx="0" cy="383845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5266908" y="4239278"/>
              <a:ext cx="0" cy="383845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7000458" y="4239278"/>
              <a:ext cx="0" cy="383845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0" name="Picture 24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" y="327750"/>
            <a:ext cx="1003000" cy="24781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342900" y="4914900"/>
            <a:ext cx="8458200" cy="0"/>
          </a:xfrm>
          <a:prstGeom prst="line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342900" y="3733800"/>
            <a:ext cx="8458200" cy="0"/>
          </a:xfrm>
          <a:prstGeom prst="line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1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86908" y="97398"/>
            <a:ext cx="8595927" cy="47529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                                               Hello there, </a:t>
            </a:r>
            <a:r>
              <a:rPr lang="en-US" dirty="0" err="1" smtClean="0"/>
              <a:t>Palvasha</a:t>
            </a:r>
            <a:r>
              <a:rPr lang="en-US" dirty="0" smtClean="0"/>
              <a:t>!!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75595" y="564218"/>
            <a:ext cx="134235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Welcome</a:t>
            </a:r>
            <a:r>
              <a:rPr lang="en-US" dirty="0" smtClean="0">
                <a:solidFill>
                  <a:schemeClr val="bg1"/>
                </a:solidFill>
              </a:rPr>
              <a:t> to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4" y="339409"/>
            <a:ext cx="1932333" cy="785462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>
            <a:off x="393629" y="1862577"/>
            <a:ext cx="1472803" cy="1472803"/>
          </a:xfrm>
          <a:prstGeom prst="arc">
            <a:avLst>
              <a:gd name="adj1" fmla="val 7439699"/>
              <a:gd name="adj2" fmla="val 18895247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39500" y="1163692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6745" y="1145159"/>
            <a:ext cx="14003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bg2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Profile Details</a:t>
            </a:r>
            <a:endParaRPr lang="en-US" sz="1500" b="1" dirty="0">
              <a:solidFill>
                <a:schemeClr val="bg2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749912" y="1242041"/>
            <a:ext cx="0" cy="242774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3783684" y="1140608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38806" y="1090759"/>
            <a:ext cx="29838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dirty="0" err="1" smtClean="0">
                <a:solidFill>
                  <a:schemeClr val="bg1"/>
                </a:solidFill>
                <a:latin typeface="Avenir Next Condensed" panose="020B0506020202020204" pitchFamily="34" charset="0"/>
                <a:ea typeface="Titillium Light" charset="0"/>
                <a:cs typeface="Arial" panose="020B0604020202020204" pitchFamily="34" charset="0"/>
              </a:rPr>
              <a:t>Pers</a:t>
            </a:r>
            <a:endParaRPr lang="en-US" dirty="0">
              <a:solidFill>
                <a:schemeClr val="bg1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00463" y="1578598"/>
            <a:ext cx="2140516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Hp Printer-White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89356" y="193751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7" name="6-Point Star 16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6-Point Star 17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6-Point Star 18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6-Point Star 19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6-Point Star 20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4717381" y="2011529"/>
            <a:ext cx="102832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5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400" dirty="0" smtClean="0">
                <a:solidFill>
                  <a:schemeClr val="accent5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35</a:t>
            </a:r>
            <a:r>
              <a:rPr lang="en-US" sz="1400" dirty="0" smtClean="0">
                <a:solidFill>
                  <a:schemeClr val="accent5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0.00</a:t>
            </a:r>
            <a:endParaRPr lang="en-US" sz="1400" dirty="0">
              <a:solidFill>
                <a:schemeClr val="accent5">
                  <a:lumMod val="9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474396" y="1753040"/>
            <a:ext cx="1350" cy="620083"/>
          </a:xfrm>
          <a:prstGeom prst="line">
            <a:avLst/>
          </a:prstGeom>
          <a:ln>
            <a:gradFill>
              <a:gsLst>
                <a:gs pos="0">
                  <a:schemeClr val="accent6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73" y="1708619"/>
            <a:ext cx="1202068" cy="900666"/>
          </a:xfrm>
          <a:prstGeom prst="rect">
            <a:avLst/>
          </a:prstGeom>
        </p:spPr>
      </p:pic>
      <p:sp>
        <p:nvSpPr>
          <p:cNvPr id="59" name="Flowchart: Terminator 58"/>
          <p:cNvSpPr/>
          <p:nvPr/>
        </p:nvSpPr>
        <p:spPr>
          <a:xfrm>
            <a:off x="461938" y="3437258"/>
            <a:ext cx="1503662" cy="379500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64556" y="3510468"/>
            <a:ext cx="136180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Brian Humphries</a:t>
            </a:r>
          </a:p>
          <a:p>
            <a:pPr algn="l"/>
            <a:endParaRPr 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8" y="2005116"/>
            <a:ext cx="1187726" cy="1187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81" y="2292841"/>
            <a:ext cx="326140" cy="326140"/>
          </a:xfrm>
          <a:prstGeom prst="rect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4817784" y="2338454"/>
            <a:ext cx="293937" cy="22158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70" y="2284517"/>
            <a:ext cx="329461" cy="329461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5178736" y="2338454"/>
            <a:ext cx="293937" cy="22158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7311898" y="1163692"/>
            <a:ext cx="0" cy="193765"/>
          </a:xfrm>
          <a:prstGeom prst="line">
            <a:avLst/>
          </a:prstGeom>
          <a:ln w="28575">
            <a:gradFill>
              <a:gsLst>
                <a:gs pos="5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7311898" y="1050748"/>
            <a:ext cx="123944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venir Next Condensed" panose="020B0506020202020204"/>
              </a:rPr>
              <a:t>Recommendations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396398" y="1295901"/>
            <a:ext cx="1309654" cy="12311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i="1" dirty="0" smtClean="0">
                <a:solidFill>
                  <a:schemeClr val="bg1"/>
                </a:solidFill>
              </a:rPr>
              <a:t>Based on your last purchase</a:t>
            </a:r>
            <a:endParaRPr lang="en-US" sz="800" i="1" dirty="0" smtClean="0">
              <a:solidFill>
                <a:schemeClr val="bg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61" y="1792292"/>
            <a:ext cx="818120" cy="61438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396398" y="1628140"/>
            <a:ext cx="219600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Avenir Next Condensed" panose="020B0506020202020204"/>
              </a:rPr>
              <a:t>Hp Printer-Cartridge</a:t>
            </a:r>
            <a:endParaRPr lang="en-US" dirty="0" smtClean="0">
              <a:solidFill>
                <a:schemeClr val="bg1"/>
              </a:solidFill>
              <a:latin typeface="Avenir Next Condensed" panose="020B0506020202020204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396398" y="193751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78" name="6-Point Star 77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6-Point Star 78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6-Point Star 79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6-Point Star 80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6-Point Star 81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7311898" y="1987134"/>
            <a:ext cx="686406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5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$50.00</a:t>
            </a:r>
            <a:endParaRPr lang="en-US" sz="1400" dirty="0">
              <a:solidFill>
                <a:schemeClr val="accent5">
                  <a:lumMod val="9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375212" y="2138071"/>
            <a:ext cx="585333" cy="7201"/>
          </a:xfrm>
          <a:prstGeom prst="line">
            <a:avLst/>
          </a:prstGeom>
          <a:ln w="1143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7901546" y="1981911"/>
            <a:ext cx="686406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5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$30.00</a:t>
            </a:r>
            <a:endParaRPr lang="en-US" sz="1400" dirty="0">
              <a:solidFill>
                <a:schemeClr val="accent5">
                  <a:lumMod val="9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398262" y="2310314"/>
            <a:ext cx="293937" cy="22158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02" y="2226376"/>
            <a:ext cx="392605" cy="39260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41" y="2263956"/>
            <a:ext cx="304615" cy="304615"/>
          </a:xfrm>
          <a:prstGeom prst="rect">
            <a:avLst/>
          </a:prstGeom>
        </p:spPr>
      </p:pic>
      <p:sp>
        <p:nvSpPr>
          <p:cNvPr id="100" name="Rounded Rectangle 99"/>
          <p:cNvSpPr/>
          <p:nvPr/>
        </p:nvSpPr>
        <p:spPr>
          <a:xfrm>
            <a:off x="7740531" y="2310536"/>
            <a:ext cx="293937" cy="22158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61" y="2242362"/>
            <a:ext cx="330911" cy="330911"/>
          </a:xfrm>
          <a:prstGeom prst="rect">
            <a:avLst/>
          </a:prstGeom>
        </p:spPr>
      </p:pic>
      <p:sp>
        <p:nvSpPr>
          <p:cNvPr id="102" name="Rounded Rectangle 101"/>
          <p:cNvSpPr/>
          <p:nvPr/>
        </p:nvSpPr>
        <p:spPr>
          <a:xfrm>
            <a:off x="8076534" y="2305470"/>
            <a:ext cx="282665" cy="221730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14" y="3028785"/>
            <a:ext cx="1259938" cy="945503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7367746" y="2903943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Condensed" panose="020B0506020202020204"/>
              </a:rPr>
              <a:t>Hp </a:t>
            </a:r>
            <a:r>
              <a:rPr lang="en-US" dirty="0" smtClean="0">
                <a:solidFill>
                  <a:schemeClr val="bg1"/>
                </a:solidFill>
                <a:latin typeface="Avenir Next Condensed" panose="020B0506020202020204"/>
              </a:rPr>
              <a:t>Printer- Papers</a:t>
            </a:r>
            <a:endParaRPr lang="en-US" dirty="0">
              <a:solidFill>
                <a:schemeClr val="bg1"/>
              </a:solidFill>
              <a:latin typeface="Avenir Next Condensed" panose="020B0506020202020204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7473177" y="3293365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24" name="6-Point Star 123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6-Point Star 124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6-Point Star 125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6-Point Star 126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6-Point Star 127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7375212" y="3357131"/>
            <a:ext cx="686406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accent5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$50.00</a:t>
            </a:r>
            <a:endParaRPr lang="en-US" sz="1400" dirty="0">
              <a:solidFill>
                <a:schemeClr val="accent5">
                  <a:lumMod val="9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 flipV="1">
            <a:off x="7433365" y="3513919"/>
            <a:ext cx="585333" cy="7201"/>
          </a:xfrm>
          <a:prstGeom prst="line">
            <a:avLst/>
          </a:prstGeom>
          <a:ln w="1143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7983658" y="3357131"/>
            <a:ext cx="686406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5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$25.00</a:t>
            </a:r>
            <a:endParaRPr lang="en-US" sz="1400" dirty="0">
              <a:solidFill>
                <a:schemeClr val="accent5">
                  <a:lumMod val="9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65" y="3625985"/>
            <a:ext cx="392605" cy="39260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69" y="3677466"/>
            <a:ext cx="304615" cy="30461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39" y="3651302"/>
            <a:ext cx="330911" cy="330911"/>
          </a:xfrm>
          <a:prstGeom prst="rect">
            <a:avLst/>
          </a:prstGeom>
        </p:spPr>
      </p:pic>
      <p:sp>
        <p:nvSpPr>
          <p:cNvPr id="135" name="Rounded Rectangle 134"/>
          <p:cNvSpPr/>
          <p:nvPr/>
        </p:nvSpPr>
        <p:spPr>
          <a:xfrm>
            <a:off x="8112636" y="3717317"/>
            <a:ext cx="282665" cy="221730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/>
          <p:cNvSpPr/>
          <p:nvPr/>
        </p:nvSpPr>
        <p:spPr>
          <a:xfrm>
            <a:off x="7787170" y="3714185"/>
            <a:ext cx="293937" cy="22158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/>
          <p:cNvSpPr/>
          <p:nvPr/>
        </p:nvSpPr>
        <p:spPr>
          <a:xfrm>
            <a:off x="7464478" y="3712489"/>
            <a:ext cx="282665" cy="221730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6535961" y="3165348"/>
            <a:ext cx="1350" cy="620083"/>
          </a:xfrm>
          <a:prstGeom prst="line">
            <a:avLst/>
          </a:prstGeom>
          <a:ln>
            <a:gradFill>
              <a:gsLst>
                <a:gs pos="0">
                  <a:schemeClr val="accent6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8268222" y="4123396"/>
            <a:ext cx="5950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Next Condensed" panose="020B0506020202020204"/>
              </a:rPr>
              <a:t>See more</a:t>
            </a:r>
          </a:p>
        </p:txBody>
      </p:sp>
      <p:sp>
        <p:nvSpPr>
          <p:cNvPr id="140" name="Chevron 139"/>
          <p:cNvSpPr/>
          <p:nvPr/>
        </p:nvSpPr>
        <p:spPr>
          <a:xfrm>
            <a:off x="8863136" y="4202829"/>
            <a:ext cx="89055" cy="100766"/>
          </a:xfrm>
          <a:prstGeom prst="chevron">
            <a:avLst/>
          </a:prstGeom>
          <a:gradFill>
            <a:gsLst>
              <a:gs pos="28000">
                <a:schemeClr val="accent6">
                  <a:lumMod val="40000"/>
                  <a:lumOff val="60000"/>
                </a:schemeClr>
              </a:gs>
              <a:gs pos="57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018789" y="3106304"/>
            <a:ext cx="1951864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Many compatible products with handpicked offers especially for you.!</a:t>
            </a:r>
          </a:p>
        </p:txBody>
      </p:sp>
      <p:cxnSp>
        <p:nvCxnSpPr>
          <p:cNvPr id="142" name="Straight Connector 141"/>
          <p:cNvCxnSpPr/>
          <p:nvPr/>
        </p:nvCxnSpPr>
        <p:spPr>
          <a:xfrm>
            <a:off x="4030693" y="2803152"/>
            <a:ext cx="1864242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4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433365" y="2731152"/>
            <a:ext cx="1400632" cy="0"/>
          </a:xfrm>
          <a:prstGeom prst="line">
            <a:avLst/>
          </a:prstGeom>
          <a:ln>
            <a:gradFill>
              <a:gsLst>
                <a:gs pos="59000">
                  <a:schemeClr val="accent6"/>
                </a:gs>
                <a:gs pos="42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-786908" y="97398"/>
            <a:ext cx="8595927" cy="47529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                                                Hello there, Brian!!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871937" y="558144"/>
            <a:ext cx="127823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Welcome to 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91" y="312128"/>
            <a:ext cx="1932333" cy="7854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8" y="2005116"/>
            <a:ext cx="1187726" cy="1187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0" name="Arc 59"/>
          <p:cNvSpPr/>
          <p:nvPr/>
        </p:nvSpPr>
        <p:spPr>
          <a:xfrm>
            <a:off x="393629" y="1862577"/>
            <a:ext cx="1472803" cy="1472803"/>
          </a:xfrm>
          <a:prstGeom prst="arc">
            <a:avLst>
              <a:gd name="adj1" fmla="val 7439699"/>
              <a:gd name="adj2" fmla="val 18895247"/>
            </a:avLst>
          </a:prstGeom>
          <a:ln w="28575" cap="rnd">
            <a:solidFill>
              <a:srgbClr val="00B14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 Placeholder 13"/>
          <p:cNvSpPr txBox="1">
            <a:spLocks/>
          </p:cNvSpPr>
          <p:nvPr/>
        </p:nvSpPr>
        <p:spPr>
          <a:xfrm>
            <a:off x="525110" y="3453095"/>
            <a:ext cx="1257836" cy="239607"/>
          </a:xfrm>
          <a:prstGeom prst="roundRect">
            <a:avLst>
              <a:gd name="adj" fmla="val 50000"/>
            </a:avLst>
          </a:prstGeom>
          <a:solidFill>
            <a:srgbClr val="F2633B"/>
          </a:solidFill>
          <a:ln w="12700">
            <a:noFill/>
            <a:prstDash val="sysDash"/>
          </a:ln>
        </p:spPr>
        <p:txBody>
          <a:bodyPr wrap="square" anchor="ctr">
            <a:noAutofit/>
          </a:bodyPr>
          <a:lstStyle>
            <a:defPPr>
              <a:defRPr lang="en-US"/>
            </a:defPPr>
            <a:lvl1pPr marL="2857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5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Brian </a:t>
            </a:r>
            <a:r>
              <a:rPr lang="en-US" sz="1050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Hamphries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>
          <a:xfrm>
            <a:off x="539500" y="1163692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26745" y="1145159"/>
            <a:ext cx="14003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Profile Details</a:t>
            </a:r>
            <a:endParaRPr lang="en-US" sz="1500" b="1" dirty="0">
              <a:solidFill>
                <a:schemeClr val="bg1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2749912" y="1242041"/>
            <a:ext cx="0" cy="242774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>
          <a:xfrm>
            <a:off x="4005745" y="1141407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150172" y="1098992"/>
            <a:ext cx="2983830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ffers on your First purchase </a:t>
            </a: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7" y="1657598"/>
            <a:ext cx="1190127" cy="695036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5037104" y="1548675"/>
            <a:ext cx="83878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Puma 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156149" y="1955501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70" name="6-Point Star 69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6-Point Star 70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6-Point Star 71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6-Point Star 72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6-Point Star 73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/>
          <p:cNvSpPr/>
          <p:nvPr/>
        </p:nvSpPr>
        <p:spPr>
          <a:xfrm>
            <a:off x="5037104" y="2065449"/>
            <a:ext cx="102832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09" y="2791552"/>
            <a:ext cx="1003810" cy="100381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5120935" y="2791552"/>
            <a:ext cx="141532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speaker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222876" y="3217441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79" name="6-Point Star 78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6-Point Star 79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6-Point Star 80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6-Point Star 81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6-Point Star 82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5113965" y="3353864"/>
            <a:ext cx="94448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4682464" y="2583640"/>
            <a:ext cx="1681515" cy="613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491446" y="1141407"/>
            <a:ext cx="127117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 smtClean="0">
                <a:solidFill>
                  <a:schemeClr val="bg1"/>
                </a:solidFill>
              </a:rPr>
              <a:t>Exclusively for our first time shoppers.</a:t>
            </a:r>
          </a:p>
        </p:txBody>
      </p:sp>
      <p:cxnSp>
        <p:nvCxnSpPr>
          <p:cNvPr id="87" name="Straight Connector 86"/>
          <p:cNvCxnSpPr>
            <a:cxnSpLocks/>
          </p:cNvCxnSpPr>
          <p:nvPr/>
        </p:nvCxnSpPr>
        <p:spPr>
          <a:xfrm>
            <a:off x="7419898" y="1163692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12" y="1700008"/>
            <a:ext cx="652626" cy="652626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7695539" y="1548675"/>
            <a:ext cx="124425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Nokia 6060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7814012" y="1936420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91" name="6-Point Star 90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6-Point Star 91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6-Point Star 92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6-Point Star 93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6-Point Star 94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/>
          <p:cNvSpPr/>
          <p:nvPr/>
        </p:nvSpPr>
        <p:spPr>
          <a:xfrm>
            <a:off x="7656934" y="2052305"/>
            <a:ext cx="94448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76" y="2927235"/>
            <a:ext cx="1026043" cy="679642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7777884" y="2791552"/>
            <a:ext cx="124899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Dell Laptop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891901" y="3167826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00" name="6-Point Star 99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6-Point Star 100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6-Point Star 101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6-Point Star 102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6-Point Star 103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7777884" y="3271260"/>
            <a:ext cx="94448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</a:p>
        </p:txBody>
      </p:sp>
      <p:cxnSp>
        <p:nvCxnSpPr>
          <p:cNvPr id="106" name="Straight Connector 105"/>
          <p:cNvCxnSpPr/>
          <p:nvPr/>
        </p:nvCxnSpPr>
        <p:spPr>
          <a:xfrm flipH="1">
            <a:off x="7270165" y="2560956"/>
            <a:ext cx="1681515" cy="613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6782833" y="1646846"/>
            <a:ext cx="8441" cy="7057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778613" y="2839948"/>
            <a:ext cx="8441" cy="7057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3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ounded Rectangle 155"/>
          <p:cNvSpPr/>
          <p:nvPr/>
        </p:nvSpPr>
        <p:spPr>
          <a:xfrm rot="16200000">
            <a:off x="6716286" y="1624320"/>
            <a:ext cx="2158550" cy="2137811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3433983" y="2887105"/>
            <a:ext cx="2843610" cy="1239077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58486" y="2318726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/>
          <p:cNvSpPr/>
          <p:nvPr/>
        </p:nvSpPr>
        <p:spPr>
          <a:xfrm>
            <a:off x="3394709" y="1484815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948" y="1643248"/>
            <a:ext cx="841004" cy="841004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786908" y="97398"/>
            <a:ext cx="8595927" cy="475299"/>
          </a:xfrm>
        </p:spPr>
        <p:txBody>
          <a:bodyPr/>
          <a:lstStyle/>
          <a:p>
            <a:r>
              <a:rPr lang="en-US" dirty="0" smtClean="0"/>
              <a:t>                                                Hello there, Brian!!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1937" y="558144"/>
            <a:ext cx="127823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Welcome to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91" y="312128"/>
            <a:ext cx="1932333" cy="785462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>
            <a:off x="539500" y="1163692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6745" y="1145159"/>
            <a:ext cx="14003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Know Your Store</a:t>
            </a:r>
            <a:endParaRPr lang="en-US" sz="1500" b="1" dirty="0">
              <a:solidFill>
                <a:schemeClr val="bg1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598712" y="1186031"/>
            <a:ext cx="0" cy="242774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3343345" y="1059490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3983" y="1027239"/>
            <a:ext cx="418938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Personalized Offers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37473" y="1490955"/>
            <a:ext cx="2639580" cy="305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2"/>
                </a:solidFill>
                <a:latin typeface="Avenir Next Condensed" panose="020B0506020202020204"/>
              </a:rPr>
              <a:t>Tassel Sling Bag</a:t>
            </a:r>
            <a:endParaRPr lang="en-US" sz="1050" dirty="0">
              <a:solidFill>
                <a:schemeClr val="tx2"/>
              </a:solidFill>
              <a:latin typeface="Avenir Next Condensed" panose="020B050602020202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64199" y="1881651"/>
            <a:ext cx="102144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$80</a:t>
            </a:r>
            <a:endParaRPr lang="en-US" sz="1400" dirty="0">
              <a:solidFill>
                <a:schemeClr val="accent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52150" y="2056202"/>
            <a:ext cx="1212576" cy="305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2"/>
                </a:solidFill>
                <a:latin typeface="Avenir Next Condensed" panose="020B0506020202020204"/>
                <a:ea typeface="Calibri" panose="020F0502020204030204" pitchFamily="34" charset="0"/>
                <a:cs typeface="Times New Roman" panose="02020603050405020304" pitchFamily="18" charset="0"/>
              </a:rPr>
              <a:t>Self Design Top</a:t>
            </a:r>
            <a:endParaRPr lang="en-US" sz="1400" dirty="0">
              <a:solidFill>
                <a:schemeClr val="tx2"/>
              </a:solidFill>
              <a:latin typeface="Avenir Next Condensed" panose="020B050602020202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78752" y="2484706"/>
            <a:ext cx="976298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$45 $40.5</a:t>
            </a:r>
            <a:endParaRPr lang="en-US" sz="1400" dirty="0">
              <a:solidFill>
                <a:schemeClr val="accent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663208" y="1785036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21" name="6-Point Star 20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6-Point Star 21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6-Point Star 22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6-Point Star 23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6-Point Star 24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54006" y="2379047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33" name="6-Point Star 32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6-Point Star 33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6-Point Star 34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6-Point Star 35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6-Point Star 36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Flowchart: Terminator 43"/>
          <p:cNvSpPr/>
          <p:nvPr/>
        </p:nvSpPr>
        <p:spPr>
          <a:xfrm>
            <a:off x="461938" y="3437258"/>
            <a:ext cx="1503662" cy="379500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37185" y="3473119"/>
            <a:ext cx="1529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Irvin Adams</a:t>
            </a:r>
          </a:p>
        </p:txBody>
      </p:sp>
      <p:sp>
        <p:nvSpPr>
          <p:cNvPr id="46" name="Arc 45"/>
          <p:cNvSpPr/>
          <p:nvPr/>
        </p:nvSpPr>
        <p:spPr>
          <a:xfrm>
            <a:off x="394324" y="1862577"/>
            <a:ext cx="1472803" cy="1472803"/>
          </a:xfrm>
          <a:prstGeom prst="arc">
            <a:avLst>
              <a:gd name="adj1" fmla="val 7439699"/>
              <a:gd name="adj2" fmla="val 18895247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13" y="2275691"/>
            <a:ext cx="330911" cy="330911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5329113" y="2317049"/>
            <a:ext cx="283204" cy="213496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90276" y="2318504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6555250" y="2935589"/>
            <a:ext cx="1154" cy="691418"/>
          </a:xfrm>
          <a:prstGeom prst="line">
            <a:avLst/>
          </a:prstGeom>
          <a:ln>
            <a:gradFill>
              <a:gsLst>
                <a:gs pos="0">
                  <a:schemeClr val="accent6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739114" y="2723952"/>
            <a:ext cx="1204547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4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95200" y="3888274"/>
            <a:ext cx="2058855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 smtClean="0">
                <a:solidFill>
                  <a:schemeClr val="bg1"/>
                </a:solidFill>
              </a:rPr>
              <a:t>Store Associate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9" y="3796351"/>
            <a:ext cx="329461" cy="3294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3" y="4126658"/>
            <a:ext cx="299510" cy="299510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422827" y="4161739"/>
            <a:ext cx="323331" cy="243746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77" y="4107963"/>
            <a:ext cx="329461" cy="329461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825204" y="4163035"/>
            <a:ext cx="311524" cy="234846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0" y="4064051"/>
            <a:ext cx="438513" cy="438513"/>
          </a:xfrm>
          <a:prstGeom prst="rect">
            <a:avLst/>
          </a:prstGeom>
        </p:spPr>
      </p:pic>
      <p:sp>
        <p:nvSpPr>
          <p:cNvPr id="88" name="Rounded Rectangle 87"/>
          <p:cNvSpPr/>
          <p:nvPr/>
        </p:nvSpPr>
        <p:spPr>
          <a:xfrm>
            <a:off x="1208061" y="4163821"/>
            <a:ext cx="342676" cy="234846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6" y="4068530"/>
            <a:ext cx="398648" cy="398648"/>
          </a:xfrm>
          <a:prstGeom prst="rect">
            <a:avLst/>
          </a:prstGeom>
        </p:spPr>
      </p:pic>
      <p:sp>
        <p:nvSpPr>
          <p:cNvPr id="90" name="Rounded Rectangle 89"/>
          <p:cNvSpPr/>
          <p:nvPr/>
        </p:nvSpPr>
        <p:spPr>
          <a:xfrm>
            <a:off x="1641261" y="4157821"/>
            <a:ext cx="342676" cy="234846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8" y="2025241"/>
            <a:ext cx="1137389" cy="1137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93" name="Straight Connector 92"/>
          <p:cNvCxnSpPr/>
          <p:nvPr/>
        </p:nvCxnSpPr>
        <p:spPr>
          <a:xfrm>
            <a:off x="137512" y="1427288"/>
            <a:ext cx="0" cy="2670514"/>
          </a:xfrm>
          <a:prstGeom prst="line">
            <a:avLst/>
          </a:prstGeom>
          <a:ln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6528177" y="1679532"/>
            <a:ext cx="1154" cy="691418"/>
          </a:xfrm>
          <a:prstGeom prst="line">
            <a:avLst/>
          </a:prstGeom>
          <a:ln>
            <a:gradFill>
              <a:gsLst>
                <a:gs pos="0">
                  <a:schemeClr val="accent6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658486" y="2911675"/>
            <a:ext cx="16272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Avenir Next Condensed" panose="020B0506020202020204"/>
              </a:rPr>
              <a:t>E2o Tan Sachet Handbag</a:t>
            </a:r>
            <a:endParaRPr lang="en-US" sz="1200" dirty="0">
              <a:solidFill>
                <a:schemeClr val="tx2"/>
              </a:solidFill>
              <a:latin typeface="Avenir Next Condensed" panose="020B0506020202020204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4777508" y="3202356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19" name="6-Point Star 118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6-Point Star 119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6-Point Star 120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6-Point Star 121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6-Point Star 122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4929786" y="1881803"/>
            <a:ext cx="458780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accent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$64</a:t>
            </a:r>
            <a:endParaRPr lang="en-US" sz="1400" dirty="0">
              <a:solidFill>
                <a:schemeClr val="accent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798186" y="3666196"/>
            <a:ext cx="293937" cy="2215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/>
          <p:cNvSpPr/>
          <p:nvPr/>
        </p:nvSpPr>
        <p:spPr>
          <a:xfrm>
            <a:off x="5468813" y="3677219"/>
            <a:ext cx="283204" cy="21349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/>
          <p:cNvSpPr/>
          <p:nvPr/>
        </p:nvSpPr>
        <p:spPr>
          <a:xfrm>
            <a:off x="5129976" y="3665974"/>
            <a:ext cx="293937" cy="2215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30" y="3609431"/>
            <a:ext cx="326140" cy="32614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553" y="3579883"/>
            <a:ext cx="392605" cy="39260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43" y="3585061"/>
            <a:ext cx="330911" cy="330911"/>
          </a:xfrm>
          <a:prstGeom prst="rect">
            <a:avLst/>
          </a:prstGeom>
        </p:spPr>
      </p:pic>
      <p:sp>
        <p:nvSpPr>
          <p:cNvPr id="136" name="Rounded Rectangle 135"/>
          <p:cNvSpPr/>
          <p:nvPr/>
        </p:nvSpPr>
        <p:spPr>
          <a:xfrm>
            <a:off x="4660076" y="2324854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34" y="2232243"/>
            <a:ext cx="392605" cy="3926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112" y="2268277"/>
            <a:ext cx="326140" cy="32614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95" y="2252659"/>
            <a:ext cx="330911" cy="330911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 flipV="1">
            <a:off x="4642869" y="2040842"/>
            <a:ext cx="300368" cy="7201"/>
          </a:xfrm>
          <a:prstGeom prst="line">
            <a:avLst/>
          </a:prstGeom>
          <a:ln w="1143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4682674" y="3265716"/>
            <a:ext cx="458780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$40</a:t>
            </a:r>
            <a:endParaRPr lang="en-US" sz="1400" dirty="0">
              <a:solidFill>
                <a:schemeClr val="accent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4726325" y="3418440"/>
            <a:ext cx="363446" cy="7201"/>
          </a:xfrm>
          <a:prstGeom prst="line">
            <a:avLst/>
          </a:prstGeom>
          <a:ln w="1143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5051998" y="3258509"/>
            <a:ext cx="1005372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$36.4</a:t>
            </a:r>
            <a:endParaRPr lang="en-US" sz="1400" dirty="0">
              <a:solidFill>
                <a:schemeClr val="accent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4779136" y="3588726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63" y="3545691"/>
            <a:ext cx="330911" cy="330911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5449763" y="3587049"/>
            <a:ext cx="283204" cy="213496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5110926" y="3588504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/>
          <p:cNvSpPr/>
          <p:nvPr/>
        </p:nvSpPr>
        <p:spPr>
          <a:xfrm>
            <a:off x="4780726" y="3594854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84" y="3502243"/>
            <a:ext cx="392605" cy="392605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62" y="3538277"/>
            <a:ext cx="326140" cy="32614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45" y="3522659"/>
            <a:ext cx="330911" cy="33091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96" y="1798381"/>
            <a:ext cx="921869" cy="1638877"/>
          </a:xfrm>
          <a:prstGeom prst="rect">
            <a:avLst/>
          </a:prstGeom>
        </p:spPr>
      </p:pic>
      <p:cxnSp>
        <p:nvCxnSpPr>
          <p:cNvPr id="157" name="Straight Connector 156"/>
          <p:cNvCxnSpPr/>
          <p:nvPr/>
        </p:nvCxnSpPr>
        <p:spPr>
          <a:xfrm flipV="1">
            <a:off x="7756324" y="2643898"/>
            <a:ext cx="300368" cy="7201"/>
          </a:xfrm>
          <a:prstGeom prst="line">
            <a:avLst/>
          </a:prstGeom>
          <a:ln w="1143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7782686" y="2839426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013" y="2796391"/>
            <a:ext cx="330911" cy="330911"/>
          </a:xfrm>
          <a:prstGeom prst="rect">
            <a:avLst/>
          </a:prstGeom>
        </p:spPr>
      </p:pic>
      <p:sp>
        <p:nvSpPr>
          <p:cNvPr id="160" name="Rounded Rectangle 159"/>
          <p:cNvSpPr/>
          <p:nvPr/>
        </p:nvSpPr>
        <p:spPr>
          <a:xfrm>
            <a:off x="8453313" y="2837749"/>
            <a:ext cx="283204" cy="213496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ed Rectangle 160"/>
          <p:cNvSpPr/>
          <p:nvPr/>
        </p:nvSpPr>
        <p:spPr>
          <a:xfrm>
            <a:off x="8114476" y="2839204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/>
          <p:cNvSpPr/>
          <p:nvPr/>
        </p:nvSpPr>
        <p:spPr>
          <a:xfrm>
            <a:off x="7784276" y="2845554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34" y="2752943"/>
            <a:ext cx="392605" cy="392605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312" y="2788977"/>
            <a:ext cx="326140" cy="32614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95" y="2773359"/>
            <a:ext cx="330911" cy="330911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18" y="3006746"/>
            <a:ext cx="961351" cy="101761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287991" y="4116792"/>
            <a:ext cx="751286" cy="247664"/>
            <a:chOff x="8287991" y="4116792"/>
            <a:chExt cx="751286" cy="247664"/>
          </a:xfrm>
        </p:grpSpPr>
        <p:sp>
          <p:nvSpPr>
            <p:cNvPr id="76" name="TextBox 75"/>
            <p:cNvSpPr txBox="1"/>
            <p:nvPr/>
          </p:nvSpPr>
          <p:spPr>
            <a:xfrm>
              <a:off x="8417452" y="4146174"/>
              <a:ext cx="621825" cy="1692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chemeClr val="bg1"/>
                  </a:solidFill>
                  <a:latin typeface="Avenir Next Condensed" panose="020B0506020202020204"/>
                </a:rPr>
                <a:t>Next</a:t>
              </a:r>
              <a:endParaRPr lang="en-US" sz="1100" b="1" dirty="0" smtClean="0">
                <a:solidFill>
                  <a:schemeClr val="bg1"/>
                </a:solidFill>
                <a:latin typeface="Avenir Next Condensed" panose="020B0506020202020204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8287991" y="4116792"/>
              <a:ext cx="512302" cy="2476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6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4658486" y="2318726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itle 1"/>
          <p:cNvSpPr>
            <a:spLocks noGrp="1"/>
          </p:cNvSpPr>
          <p:nvPr>
            <p:ph type="title"/>
          </p:nvPr>
        </p:nvSpPr>
        <p:spPr>
          <a:xfrm>
            <a:off x="-786908" y="97398"/>
            <a:ext cx="8595927" cy="475299"/>
          </a:xfrm>
        </p:spPr>
        <p:txBody>
          <a:bodyPr/>
          <a:lstStyle/>
          <a:p>
            <a:r>
              <a:rPr lang="en-US" dirty="0" smtClean="0"/>
              <a:t>                                                Hello there, Brian!!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2871937" y="558144"/>
            <a:ext cx="127823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Welcome to 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91" y="312128"/>
            <a:ext cx="1932333" cy="785462"/>
          </a:xfrm>
          <a:prstGeom prst="rect">
            <a:avLst/>
          </a:prstGeom>
        </p:spPr>
      </p:pic>
      <p:cxnSp>
        <p:nvCxnSpPr>
          <p:cNvPr id="105" name="Straight Connector 104"/>
          <p:cNvCxnSpPr>
            <a:cxnSpLocks/>
          </p:cNvCxnSpPr>
          <p:nvPr/>
        </p:nvCxnSpPr>
        <p:spPr>
          <a:xfrm>
            <a:off x="539500" y="1163692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26745" y="1145159"/>
            <a:ext cx="14003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Know Your Store</a:t>
            </a:r>
            <a:endParaRPr lang="en-US" sz="1500" b="1" dirty="0">
              <a:solidFill>
                <a:schemeClr val="bg1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2598712" y="1186031"/>
            <a:ext cx="0" cy="242774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/>
          </p:cNvCxnSpPr>
          <p:nvPr/>
        </p:nvCxnSpPr>
        <p:spPr>
          <a:xfrm>
            <a:off x="3438314" y="1097590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547104" y="1085674"/>
            <a:ext cx="4189389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bg1"/>
                </a:solidFill>
                <a:latin typeface="Avenir Next Condensed" panose="020B0506020202020204"/>
              </a:rPr>
              <a:t>Offers on Breakfast cereals and grocery</a:t>
            </a:r>
            <a:endParaRPr lang="en-US" sz="1400" dirty="0" smtClean="0">
              <a:solidFill>
                <a:schemeClr val="bg1"/>
              </a:solidFill>
              <a:latin typeface="Avenir Next Condensed" panose="020B0506020202020204"/>
            </a:endParaRPr>
          </a:p>
          <a:p>
            <a:pPr algn="l"/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678359" y="2465834"/>
            <a:ext cx="263958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accent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4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3.39</a:t>
            </a:r>
            <a:endParaRPr lang="en-US" sz="1400" dirty="0">
              <a:solidFill>
                <a:schemeClr val="accent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652150" y="2056202"/>
            <a:ext cx="1212576" cy="305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2"/>
                </a:solidFill>
                <a:latin typeface="Avenir Next Condensed" panose="020B0506020202020204"/>
                <a:ea typeface="Calibri" panose="020F0502020204030204" pitchFamily="34" charset="0"/>
                <a:cs typeface="Times New Roman" panose="02020603050405020304" pitchFamily="18" charset="0"/>
              </a:rPr>
              <a:t>Self Design Top</a:t>
            </a:r>
            <a:endParaRPr lang="en-US" sz="1400" dirty="0">
              <a:solidFill>
                <a:schemeClr val="tx2"/>
              </a:solidFill>
              <a:latin typeface="Avenir Next Condensed" panose="020B050602020202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4663208" y="1785036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15" name="6-Point Star 114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6-Point Star 115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6-Point Star 116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6-Point Star 117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6-Point Star 118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7754006" y="2379047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21" name="6-Point Star 120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6-Point Star 121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6-Point Star 122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6-Point Star 123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6-Point Star 124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Flowchart: Terminator 125"/>
          <p:cNvSpPr/>
          <p:nvPr/>
        </p:nvSpPr>
        <p:spPr>
          <a:xfrm>
            <a:off x="461938" y="3437258"/>
            <a:ext cx="1503662" cy="379500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37185" y="3473119"/>
            <a:ext cx="1529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Irvin Adams</a:t>
            </a:r>
          </a:p>
        </p:txBody>
      </p:sp>
      <p:sp>
        <p:nvSpPr>
          <p:cNvPr id="128" name="Arc 127"/>
          <p:cNvSpPr/>
          <p:nvPr/>
        </p:nvSpPr>
        <p:spPr>
          <a:xfrm>
            <a:off x="394324" y="1862577"/>
            <a:ext cx="1472803" cy="1472803"/>
          </a:xfrm>
          <a:prstGeom prst="arc">
            <a:avLst>
              <a:gd name="adj1" fmla="val 7439699"/>
              <a:gd name="adj2" fmla="val 18895247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13" y="2275691"/>
            <a:ext cx="330911" cy="330911"/>
          </a:xfrm>
          <a:prstGeom prst="rect">
            <a:avLst/>
          </a:prstGeom>
        </p:spPr>
      </p:pic>
      <p:sp>
        <p:nvSpPr>
          <p:cNvPr id="130" name="Rounded Rectangle 129"/>
          <p:cNvSpPr/>
          <p:nvPr/>
        </p:nvSpPr>
        <p:spPr>
          <a:xfrm>
            <a:off x="5329113" y="2317049"/>
            <a:ext cx="283204" cy="213496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3144377" y="2811421"/>
            <a:ext cx="293937" cy="22158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flipH="1" flipV="1">
            <a:off x="6555250" y="2935589"/>
            <a:ext cx="1154" cy="691418"/>
          </a:xfrm>
          <a:prstGeom prst="line">
            <a:avLst/>
          </a:prstGeom>
          <a:ln>
            <a:gradFill>
              <a:gsLst>
                <a:gs pos="0">
                  <a:schemeClr val="accent6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739114" y="2723952"/>
            <a:ext cx="1204547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4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95200" y="3888274"/>
            <a:ext cx="2058855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 smtClean="0">
                <a:solidFill>
                  <a:schemeClr val="bg1"/>
                </a:solidFill>
              </a:rPr>
              <a:t>Store Associate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9" y="3796351"/>
            <a:ext cx="329461" cy="329461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3" y="4126658"/>
            <a:ext cx="299510" cy="299510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>
          <a:xfrm>
            <a:off x="422827" y="4161739"/>
            <a:ext cx="323331" cy="243746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77" y="4107963"/>
            <a:ext cx="329461" cy="329461"/>
          </a:xfrm>
          <a:prstGeom prst="rect">
            <a:avLst/>
          </a:prstGeom>
        </p:spPr>
      </p:pic>
      <p:sp>
        <p:nvSpPr>
          <p:cNvPr id="141" name="Rounded Rectangle 140"/>
          <p:cNvSpPr/>
          <p:nvPr/>
        </p:nvSpPr>
        <p:spPr>
          <a:xfrm>
            <a:off x="825204" y="4163035"/>
            <a:ext cx="311524" cy="234846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0" y="4064051"/>
            <a:ext cx="438513" cy="438513"/>
          </a:xfrm>
          <a:prstGeom prst="rect">
            <a:avLst/>
          </a:prstGeom>
        </p:spPr>
      </p:pic>
      <p:sp>
        <p:nvSpPr>
          <p:cNvPr id="143" name="Rounded Rectangle 142"/>
          <p:cNvSpPr/>
          <p:nvPr/>
        </p:nvSpPr>
        <p:spPr>
          <a:xfrm>
            <a:off x="1208061" y="4163821"/>
            <a:ext cx="342676" cy="234846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6" y="4068530"/>
            <a:ext cx="398648" cy="398648"/>
          </a:xfrm>
          <a:prstGeom prst="rect">
            <a:avLst/>
          </a:prstGeom>
        </p:spPr>
      </p:pic>
      <p:sp>
        <p:nvSpPr>
          <p:cNvPr id="145" name="Rounded Rectangle 144"/>
          <p:cNvSpPr/>
          <p:nvPr/>
        </p:nvSpPr>
        <p:spPr>
          <a:xfrm>
            <a:off x="1641261" y="4157821"/>
            <a:ext cx="342676" cy="234846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8" y="2025241"/>
            <a:ext cx="1137389" cy="1137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47" name="Straight Connector 146"/>
          <p:cNvCxnSpPr/>
          <p:nvPr/>
        </p:nvCxnSpPr>
        <p:spPr>
          <a:xfrm>
            <a:off x="137512" y="1427288"/>
            <a:ext cx="0" cy="2670514"/>
          </a:xfrm>
          <a:prstGeom prst="line">
            <a:avLst/>
          </a:prstGeom>
          <a:ln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6528177" y="1679532"/>
            <a:ext cx="1154" cy="691418"/>
          </a:xfrm>
          <a:prstGeom prst="line">
            <a:avLst/>
          </a:prstGeom>
          <a:ln>
            <a:gradFill>
              <a:gsLst>
                <a:gs pos="0">
                  <a:schemeClr val="accent6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58486" y="2911675"/>
            <a:ext cx="16272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Avenir Next Condensed" panose="020B0506020202020204"/>
              </a:rPr>
              <a:t>E2o Tan Sachet Handbag</a:t>
            </a:r>
            <a:endParaRPr lang="en-US" sz="1200" dirty="0">
              <a:solidFill>
                <a:schemeClr val="tx2"/>
              </a:solidFill>
              <a:latin typeface="Avenir Next Condensed" panose="020B0506020202020204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4777508" y="3202356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51" name="6-Point Star 150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6-Point Star 151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6-Point Star 152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6-Point Star 153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6-Point Star 154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7" name="Rounded Rectangle 156"/>
          <p:cNvSpPr/>
          <p:nvPr/>
        </p:nvSpPr>
        <p:spPr>
          <a:xfrm>
            <a:off x="4798186" y="3666196"/>
            <a:ext cx="293937" cy="2215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/>
          <p:cNvSpPr/>
          <p:nvPr/>
        </p:nvSpPr>
        <p:spPr>
          <a:xfrm>
            <a:off x="5470715" y="3667672"/>
            <a:ext cx="283204" cy="21349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5129976" y="3665974"/>
            <a:ext cx="293937" cy="2215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30" y="3609431"/>
            <a:ext cx="326140" cy="326140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553" y="3579883"/>
            <a:ext cx="392605" cy="392605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72" y="3580299"/>
            <a:ext cx="364002" cy="364002"/>
          </a:xfrm>
          <a:prstGeom prst="rect">
            <a:avLst/>
          </a:prstGeom>
        </p:spPr>
      </p:pic>
      <p:sp>
        <p:nvSpPr>
          <p:cNvPr id="170" name="Rectangle 169"/>
          <p:cNvSpPr/>
          <p:nvPr/>
        </p:nvSpPr>
        <p:spPr>
          <a:xfrm>
            <a:off x="4671003" y="3283900"/>
            <a:ext cx="1005372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$2.50</a:t>
            </a:r>
            <a:endParaRPr lang="en-US" sz="1400" dirty="0">
              <a:solidFill>
                <a:schemeClr val="accent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04" y="1615442"/>
            <a:ext cx="1161782" cy="116178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425" y="2947453"/>
            <a:ext cx="1372105" cy="1091675"/>
          </a:xfrm>
          <a:prstGeom prst="rect">
            <a:avLst/>
          </a:prstGeom>
        </p:spPr>
      </p:pic>
      <p:sp>
        <p:nvSpPr>
          <p:cNvPr id="192" name="Rounded Rectangle 191"/>
          <p:cNvSpPr/>
          <p:nvPr/>
        </p:nvSpPr>
        <p:spPr>
          <a:xfrm>
            <a:off x="4668646" y="2233636"/>
            <a:ext cx="293937" cy="2215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192"/>
          <p:cNvSpPr/>
          <p:nvPr/>
        </p:nvSpPr>
        <p:spPr>
          <a:xfrm>
            <a:off x="5341175" y="2235112"/>
            <a:ext cx="283204" cy="21349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ed Rectangle 193"/>
          <p:cNvSpPr/>
          <p:nvPr/>
        </p:nvSpPr>
        <p:spPr>
          <a:xfrm>
            <a:off x="5000436" y="2233414"/>
            <a:ext cx="293937" cy="2215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90" y="2176871"/>
            <a:ext cx="326140" cy="32614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13" y="2147323"/>
            <a:ext cx="392605" cy="392605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32" y="2147739"/>
            <a:ext cx="364002" cy="364002"/>
          </a:xfrm>
          <a:prstGeom prst="rect">
            <a:avLst/>
          </a:prstGeom>
        </p:spPr>
      </p:pic>
      <p:sp>
        <p:nvSpPr>
          <p:cNvPr id="198" name="Rounded Rectangle 197"/>
          <p:cNvSpPr/>
          <p:nvPr/>
        </p:nvSpPr>
        <p:spPr>
          <a:xfrm>
            <a:off x="7808086" y="2873716"/>
            <a:ext cx="293937" cy="2215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/>
          <p:cNvSpPr/>
          <p:nvPr/>
        </p:nvSpPr>
        <p:spPr>
          <a:xfrm>
            <a:off x="8480615" y="2875192"/>
            <a:ext cx="283204" cy="21349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/>
          <p:cNvSpPr/>
          <p:nvPr/>
        </p:nvSpPr>
        <p:spPr>
          <a:xfrm>
            <a:off x="8139876" y="2873494"/>
            <a:ext cx="293937" cy="2215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30" y="2816951"/>
            <a:ext cx="326140" cy="32614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53" y="2787403"/>
            <a:ext cx="392605" cy="392605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572" y="2787819"/>
            <a:ext cx="364002" cy="364002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28" y="2019966"/>
            <a:ext cx="1395475" cy="1395475"/>
          </a:xfrm>
          <a:prstGeom prst="rect">
            <a:avLst/>
          </a:prstGeom>
        </p:spPr>
      </p:pic>
      <p:sp>
        <p:nvSpPr>
          <p:cNvPr id="205" name="Rectangle 204"/>
          <p:cNvSpPr/>
          <p:nvPr/>
        </p:nvSpPr>
        <p:spPr>
          <a:xfrm>
            <a:off x="4571120" y="1859470"/>
            <a:ext cx="595035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$3.64</a:t>
            </a:r>
            <a:endParaRPr lang="en-US" sz="1400" dirty="0">
              <a:solidFill>
                <a:schemeClr val="accent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8287991" y="4116792"/>
            <a:ext cx="751286" cy="247664"/>
            <a:chOff x="8287991" y="4116792"/>
            <a:chExt cx="751286" cy="247664"/>
          </a:xfrm>
        </p:grpSpPr>
        <p:sp>
          <p:nvSpPr>
            <p:cNvPr id="209" name="TextBox 208"/>
            <p:cNvSpPr txBox="1"/>
            <p:nvPr/>
          </p:nvSpPr>
          <p:spPr>
            <a:xfrm>
              <a:off x="8417452" y="4146174"/>
              <a:ext cx="621825" cy="1692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 smtClean="0">
                  <a:solidFill>
                    <a:schemeClr val="bg1"/>
                  </a:solidFill>
                  <a:latin typeface="Avenir Next Condensed" panose="020B0506020202020204"/>
                </a:rPr>
                <a:t>Next</a:t>
              </a:r>
              <a:endParaRPr lang="en-US" sz="1100" b="1" dirty="0" smtClean="0">
                <a:solidFill>
                  <a:schemeClr val="bg1"/>
                </a:solidFill>
                <a:latin typeface="Avenir Next Condensed" panose="020B0506020202020204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8287991" y="4116792"/>
              <a:ext cx="512302" cy="2476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6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3200581" y="1017580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82950" y="9578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Condensed" panose="020B0506020202020204"/>
              </a:rPr>
              <a:t>Your previous Store Assistant: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Flowchart: Terminator 20"/>
          <p:cNvSpPr/>
          <p:nvPr/>
        </p:nvSpPr>
        <p:spPr>
          <a:xfrm>
            <a:off x="3899304" y="2969973"/>
            <a:ext cx="1503662" cy="417450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67502" y="3020747"/>
            <a:ext cx="761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Anand</a:t>
            </a:r>
          </a:p>
        </p:txBody>
      </p:sp>
      <p:sp>
        <p:nvSpPr>
          <p:cNvPr id="23" name="Arc 22"/>
          <p:cNvSpPr/>
          <p:nvPr/>
        </p:nvSpPr>
        <p:spPr>
          <a:xfrm>
            <a:off x="3831690" y="1403973"/>
            <a:ext cx="1472803" cy="1472803"/>
          </a:xfrm>
          <a:prstGeom prst="arc">
            <a:avLst>
              <a:gd name="adj1" fmla="val 7439699"/>
              <a:gd name="adj2" fmla="val 18895247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05" y="1565252"/>
            <a:ext cx="1137389" cy="1137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3" name="Group 42"/>
          <p:cNvGrpSpPr/>
          <p:nvPr/>
        </p:nvGrpSpPr>
        <p:grpSpPr>
          <a:xfrm>
            <a:off x="4159408" y="3513992"/>
            <a:ext cx="1033506" cy="584775"/>
            <a:chOff x="3718560" y="3527945"/>
            <a:chExt cx="1033506" cy="584775"/>
          </a:xfrm>
        </p:grpSpPr>
        <p:sp>
          <p:nvSpPr>
            <p:cNvPr id="37" name="Rectangle 36"/>
            <p:cNvSpPr/>
            <p:nvPr/>
          </p:nvSpPr>
          <p:spPr>
            <a:xfrm>
              <a:off x="3886437" y="3527945"/>
              <a:ext cx="8656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venir Next Condensed" panose="020B0506020202020204"/>
                </a:rPr>
                <a:t>Ping</a:t>
              </a:r>
              <a:endParaRPr lang="en-US" dirty="0">
                <a:solidFill>
                  <a:schemeClr val="bg1"/>
                </a:solidFill>
                <a:latin typeface="Avenir Next Condensed" panose="020B0506020202020204"/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718560" y="3550067"/>
              <a:ext cx="931616" cy="300579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62915" y="3543715"/>
              <a:ext cx="322016" cy="310896"/>
              <a:chOff x="4369265" y="3550066"/>
              <a:chExt cx="322016" cy="300579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397670" y="3560419"/>
                <a:ext cx="252506" cy="283464"/>
              </a:xfrm>
              <a:prstGeom prst="roundRect">
                <a:avLst/>
              </a:prstGeom>
              <a:gradFill>
                <a:gsLst>
                  <a:gs pos="92000">
                    <a:schemeClr val="accent1">
                      <a:lumMod val="45000"/>
                      <a:lumOff val="55000"/>
                    </a:schemeClr>
                  </a:gs>
                  <a:gs pos="13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9265" y="3550066"/>
                <a:ext cx="322016" cy="300579"/>
              </a:xfrm>
              <a:prstGeom prst="rect">
                <a:avLst/>
              </a:prstGeom>
              <a:noFill/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02670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52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5837319" y="1058970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862648" y="2411984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2663570" y="2411984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2712924" y="1105735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86908" y="97398"/>
            <a:ext cx="8595927" cy="475299"/>
          </a:xfrm>
        </p:spPr>
        <p:txBody>
          <a:bodyPr/>
          <a:lstStyle/>
          <a:p>
            <a:r>
              <a:rPr lang="en-US" dirty="0" smtClean="0"/>
              <a:t>                                      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1937" y="558144"/>
            <a:ext cx="127823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Welcome to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91" y="312128"/>
            <a:ext cx="1932333" cy="78546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</p:cNvCxnSpPr>
          <p:nvPr/>
        </p:nvCxnSpPr>
        <p:spPr>
          <a:xfrm>
            <a:off x="539500" y="1163692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6745" y="1145159"/>
            <a:ext cx="14003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Know Your Store</a:t>
            </a:r>
            <a:endParaRPr lang="en-US" sz="1500" b="1" dirty="0">
              <a:solidFill>
                <a:schemeClr val="bg1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343345" y="1097590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71691" y="845379"/>
            <a:ext cx="2983830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 smtClean="0">
                <a:solidFill>
                  <a:schemeClr val="tx2"/>
                </a:solidFill>
              </a:rPr>
              <a:t>New Arrivals</a:t>
            </a:r>
            <a:endParaRPr lang="en-US" dirty="0" smtClean="0">
              <a:solidFill>
                <a:schemeClr val="tx2"/>
              </a:solidFill>
            </a:endParaRPr>
          </a:p>
          <a:p>
            <a:pPr algn="l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80271" y="1202428"/>
            <a:ext cx="2639580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IWC-Formal</a:t>
            </a: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Watch  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14808" y="1565703"/>
            <a:ext cx="1028320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$3500.00</a:t>
            </a:r>
            <a:endParaRPr lang="en-US" sz="12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50172" y="2551689"/>
            <a:ext cx="1370760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PAC- Original</a:t>
            </a: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OS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224946" y="2959664"/>
            <a:ext cx="69442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0.00</a:t>
            </a:r>
            <a:endParaRPr lang="en-US" sz="12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144978" y="1142633"/>
            <a:ext cx="761619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Sony C6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151180" y="1533990"/>
            <a:ext cx="69442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50.00</a:t>
            </a:r>
            <a:endParaRPr lang="en-US" sz="12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19772" y="2748067"/>
            <a:ext cx="1476686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Running Shoe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764996" y="3205382"/>
            <a:ext cx="69442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0.00</a:t>
            </a:r>
            <a:endParaRPr lang="en-US" sz="12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171511" y="1490310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84" name="6-Point Star 83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5" name="6-Point Star 84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6" name="6-Point Star 85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8" name="6-Point Star 87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9" name="6-Point Star 88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298679" y="2870807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91" name="6-Point Star 90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2" name="6-Point Star 91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3" name="6-Point Star 92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4" name="6-Point Star 93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5" name="6-Point Star 94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249167" y="1436795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97" name="6-Point Star 96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8" name="6-Point Star 97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9" name="6-Point Star 98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0" name="6-Point Star 99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1" name="6-Point Star 100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851738" y="3115754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03" name="6-Point Star 102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6-Point Star 103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6-Point Star 104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6-Point Star 105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6-Point Star 106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108" name="Flowchart: Terminator 107"/>
          <p:cNvSpPr/>
          <p:nvPr/>
        </p:nvSpPr>
        <p:spPr>
          <a:xfrm>
            <a:off x="386755" y="3418283"/>
            <a:ext cx="1654028" cy="417450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8801" y="3469057"/>
            <a:ext cx="15621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Associate Name</a:t>
            </a:r>
          </a:p>
        </p:txBody>
      </p:sp>
      <p:sp>
        <p:nvSpPr>
          <p:cNvPr id="110" name="Arc 109"/>
          <p:cNvSpPr/>
          <p:nvPr/>
        </p:nvSpPr>
        <p:spPr>
          <a:xfrm>
            <a:off x="394324" y="1862577"/>
            <a:ext cx="1472803" cy="1472803"/>
          </a:xfrm>
          <a:prstGeom prst="arc">
            <a:avLst>
              <a:gd name="adj1" fmla="val 7439699"/>
              <a:gd name="adj2" fmla="val 18895247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220334" y="1901441"/>
            <a:ext cx="293937" cy="2215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4287834" y="3275461"/>
            <a:ext cx="283205" cy="21349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4610727" y="3272220"/>
            <a:ext cx="311524" cy="219977"/>
          </a:xfrm>
          <a:prstGeom prst="round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4961734" y="3264344"/>
            <a:ext cx="311524" cy="234846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09" y="3893520"/>
            <a:ext cx="352091" cy="352091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32" y="3887780"/>
            <a:ext cx="304615" cy="30461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94" y="4074574"/>
            <a:ext cx="330911" cy="33091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47" name="Straight Connector 46"/>
          <p:cNvCxnSpPr/>
          <p:nvPr/>
        </p:nvCxnSpPr>
        <p:spPr>
          <a:xfrm>
            <a:off x="3623422" y="2315352"/>
            <a:ext cx="1157547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4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817978" y="2723952"/>
            <a:ext cx="1157547" cy="0"/>
          </a:xfrm>
          <a:prstGeom prst="line">
            <a:avLst/>
          </a:prstGeom>
          <a:ln>
            <a:gradFill>
              <a:gsLst>
                <a:gs pos="59000">
                  <a:schemeClr val="accent6"/>
                </a:gs>
                <a:gs pos="42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hevron 48"/>
          <p:cNvSpPr/>
          <p:nvPr/>
        </p:nvSpPr>
        <p:spPr>
          <a:xfrm>
            <a:off x="8841407" y="4003484"/>
            <a:ext cx="89055" cy="100766"/>
          </a:xfrm>
          <a:prstGeom prst="chevron">
            <a:avLst/>
          </a:prstGeom>
          <a:gradFill>
            <a:gsLst>
              <a:gs pos="28000">
                <a:schemeClr val="accent6">
                  <a:lumMod val="40000"/>
                  <a:lumOff val="60000"/>
                </a:schemeClr>
              </a:gs>
              <a:gs pos="57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59037" y="3972913"/>
            <a:ext cx="621825" cy="1384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 smtClean="0">
                <a:solidFill>
                  <a:schemeClr val="bg1"/>
                </a:solidFill>
                <a:latin typeface="Avenir Next Condensed" panose="020B0506020202020204"/>
              </a:rPr>
              <a:t>See more</a:t>
            </a:r>
            <a:endParaRPr lang="en-US" sz="900" dirty="0" smtClean="0">
              <a:solidFill>
                <a:schemeClr val="bg1"/>
              </a:solidFill>
              <a:latin typeface="Avenir Next Condensed" panose="020B0506020202020204"/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05" y="1029747"/>
            <a:ext cx="1773823" cy="132593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81" y="1227297"/>
            <a:ext cx="445677" cy="8913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98">
            <a:off x="5977693" y="2613762"/>
            <a:ext cx="912085" cy="66126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67824" y="3886199"/>
            <a:ext cx="2058855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 smtClean="0">
                <a:solidFill>
                  <a:schemeClr val="bg1"/>
                </a:solidFill>
              </a:rPr>
              <a:t>Store Associate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" y="3776866"/>
            <a:ext cx="329461" cy="329461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3" y="4126658"/>
            <a:ext cx="299510" cy="29951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7" y="4107963"/>
            <a:ext cx="329461" cy="32946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0" y="4064051"/>
            <a:ext cx="438513" cy="43851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5" y="4068530"/>
            <a:ext cx="398648" cy="398648"/>
          </a:xfrm>
          <a:prstGeom prst="rect">
            <a:avLst/>
          </a:prstGeom>
        </p:spPr>
      </p:pic>
      <p:cxnSp>
        <p:nvCxnSpPr>
          <p:cNvPr id="154" name="Straight Connector 153"/>
          <p:cNvCxnSpPr>
            <a:cxnSpLocks/>
          </p:cNvCxnSpPr>
          <p:nvPr/>
        </p:nvCxnSpPr>
        <p:spPr>
          <a:xfrm>
            <a:off x="746408" y="4177299"/>
            <a:ext cx="0" cy="193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cxnSpLocks/>
          </p:cNvCxnSpPr>
          <p:nvPr/>
        </p:nvCxnSpPr>
        <p:spPr>
          <a:xfrm>
            <a:off x="1150425" y="4188548"/>
            <a:ext cx="0" cy="193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cxnSpLocks/>
          </p:cNvCxnSpPr>
          <p:nvPr/>
        </p:nvCxnSpPr>
        <p:spPr>
          <a:xfrm>
            <a:off x="1598415" y="4194685"/>
            <a:ext cx="0" cy="193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Picture 1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9" y="2023856"/>
            <a:ext cx="1137389" cy="1137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58" name="Straight Connector 157"/>
          <p:cNvCxnSpPr/>
          <p:nvPr/>
        </p:nvCxnSpPr>
        <p:spPr>
          <a:xfrm>
            <a:off x="155923" y="1384329"/>
            <a:ext cx="0" cy="2670514"/>
          </a:xfrm>
          <a:prstGeom prst="line">
            <a:avLst/>
          </a:prstGeom>
          <a:ln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ounded Rectangle 158"/>
          <p:cNvSpPr/>
          <p:nvPr/>
        </p:nvSpPr>
        <p:spPr>
          <a:xfrm>
            <a:off x="4544570" y="1906553"/>
            <a:ext cx="293937" cy="2215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4863693" y="1906553"/>
            <a:ext cx="293937" cy="2215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74" y="1867202"/>
            <a:ext cx="291830" cy="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ounded Rectangle 118"/>
          <p:cNvSpPr/>
          <p:nvPr/>
        </p:nvSpPr>
        <p:spPr>
          <a:xfrm rot="5400000">
            <a:off x="3103261" y="1784838"/>
            <a:ext cx="2917024" cy="1595253"/>
          </a:xfrm>
          <a:prstGeom prst="roundRect">
            <a:avLst>
              <a:gd name="adj" fmla="val 496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1384150" y="648570"/>
            <a:ext cx="3513079" cy="3513079"/>
            <a:chOff x="2197269" y="878711"/>
            <a:chExt cx="3513079" cy="3513079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269" y="878711"/>
              <a:ext cx="3513079" cy="3513079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030" y="1250155"/>
              <a:ext cx="1555370" cy="2771775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2007606" y="1123952"/>
            <a:ext cx="3513079" cy="3513079"/>
            <a:chOff x="4129283" y="878710"/>
            <a:chExt cx="3513079" cy="3513079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283" y="878710"/>
              <a:ext cx="3513079" cy="3513079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1250156"/>
              <a:ext cx="1553633" cy="2771775"/>
            </a:xfrm>
            <a:prstGeom prst="rect">
              <a:avLst/>
            </a:prstGeom>
          </p:spPr>
        </p:pic>
      </p:grpSp>
      <p:sp>
        <p:nvSpPr>
          <p:cNvPr id="132" name="TextBox 131"/>
          <p:cNvSpPr txBox="1"/>
          <p:nvPr/>
        </p:nvSpPr>
        <p:spPr>
          <a:xfrm>
            <a:off x="5112000" y="648570"/>
            <a:ext cx="336861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To unlock more exciting offers at </a:t>
            </a:r>
          </a:p>
          <a:p>
            <a:r>
              <a:rPr lang="en-US" dirty="0">
                <a:solidFill>
                  <a:schemeClr val="bg2"/>
                </a:solidFill>
              </a:rPr>
              <a:t>our Online and Offline stores,</a:t>
            </a:r>
          </a:p>
          <a:p>
            <a:r>
              <a:rPr lang="en-US" dirty="0">
                <a:solidFill>
                  <a:schemeClr val="bg2"/>
                </a:solidFill>
              </a:rPr>
              <a:t>Download our the </a:t>
            </a:r>
            <a:r>
              <a:rPr lang="en-US" dirty="0" err="1">
                <a:solidFill>
                  <a:schemeClr val="bg2"/>
                </a:solidFill>
              </a:rPr>
              <a:t>markt</a:t>
            </a:r>
            <a:r>
              <a:rPr lang="en-US" dirty="0">
                <a:solidFill>
                  <a:schemeClr val="bg2"/>
                </a:solidFill>
              </a:rPr>
              <a:t> app. </a:t>
            </a: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15" y="3005947"/>
            <a:ext cx="1473016" cy="570053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64" y="2072425"/>
            <a:ext cx="1932333" cy="785462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33" y="3102027"/>
            <a:ext cx="1123304" cy="388192"/>
          </a:xfrm>
          <a:prstGeom prst="rect">
            <a:avLst/>
          </a:prstGeom>
        </p:spPr>
      </p:pic>
      <p:sp>
        <p:nvSpPr>
          <p:cNvPr id="136" name="Rounded Rectangle 135"/>
          <p:cNvSpPr/>
          <p:nvPr/>
        </p:nvSpPr>
        <p:spPr>
          <a:xfrm>
            <a:off x="6976385" y="3102027"/>
            <a:ext cx="1267200" cy="388192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cxnSpLocks/>
          </p:cNvCxnSpPr>
          <p:nvPr/>
        </p:nvCxnSpPr>
        <p:spPr>
          <a:xfrm>
            <a:off x="6760300" y="3173746"/>
            <a:ext cx="0" cy="234456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91" y="3548810"/>
            <a:ext cx="821359" cy="1043895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66" y="3576000"/>
            <a:ext cx="794085" cy="10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1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86908" y="97398"/>
            <a:ext cx="8595927" cy="47529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                                            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" y="30581"/>
            <a:ext cx="1932333" cy="785462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>
            <a:off x="393629" y="1862577"/>
            <a:ext cx="1472803" cy="1472803"/>
          </a:xfrm>
          <a:prstGeom prst="arc">
            <a:avLst>
              <a:gd name="adj1" fmla="val 7439699"/>
              <a:gd name="adj2" fmla="val 18895247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39500" y="1163692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6745" y="1145159"/>
            <a:ext cx="14003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bg2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Profile Details</a:t>
            </a:r>
            <a:endParaRPr lang="en-US" sz="1500" b="1" dirty="0">
              <a:solidFill>
                <a:schemeClr val="bg2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49912" y="1242041"/>
            <a:ext cx="0" cy="2427740"/>
          </a:xfrm>
          <a:prstGeom prst="line">
            <a:avLst/>
          </a:prstGeom>
          <a:ln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3301284" y="335047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0741" y="288175"/>
            <a:ext cx="29838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dirty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Your </a:t>
            </a:r>
            <a:r>
              <a:rPr lang="en-US" dirty="0" smtClean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Shoppers in Store Today</a:t>
            </a:r>
            <a:endParaRPr lang="en-US" dirty="0">
              <a:solidFill>
                <a:schemeClr val="bg1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532680" y="1163692"/>
            <a:ext cx="0" cy="897321"/>
          </a:xfrm>
          <a:prstGeom prst="line">
            <a:avLst/>
          </a:prstGeom>
          <a:ln>
            <a:gradFill>
              <a:gsLst>
                <a:gs pos="0">
                  <a:schemeClr val="accent6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Terminator 21"/>
          <p:cNvSpPr/>
          <p:nvPr/>
        </p:nvSpPr>
        <p:spPr>
          <a:xfrm>
            <a:off x="700259" y="3454508"/>
            <a:ext cx="1027021" cy="345000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49617" y="3502915"/>
            <a:ext cx="1361803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 smtClean="0">
                <a:solidFill>
                  <a:schemeClr val="bg1"/>
                </a:solidFill>
              </a:rPr>
              <a:t>Palvasha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7235357" y="774914"/>
            <a:ext cx="0" cy="193765"/>
          </a:xfrm>
          <a:prstGeom prst="line">
            <a:avLst/>
          </a:prstGeom>
          <a:ln w="28575">
            <a:gradFill>
              <a:gsLst>
                <a:gs pos="5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35357" y="682986"/>
            <a:ext cx="13099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Avenir Next Condensed" panose="020B0506020202020204"/>
              </a:rPr>
              <a:t>Sorted by Customer</a:t>
            </a:r>
          </a:p>
          <a:p>
            <a:r>
              <a:rPr lang="en-US" sz="1200" i="1" dirty="0" smtClean="0">
                <a:solidFill>
                  <a:schemeClr val="bg1"/>
                </a:solidFill>
                <a:latin typeface="Avenir Next Condensed" panose="020B0506020202020204"/>
              </a:rPr>
              <a:t>Loyalty scores 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6532680" y="3311137"/>
            <a:ext cx="1350" cy="942075"/>
          </a:xfrm>
          <a:prstGeom prst="line">
            <a:avLst/>
          </a:prstGeom>
          <a:ln>
            <a:gradFill>
              <a:gsLst>
                <a:gs pos="0">
                  <a:schemeClr val="accent6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8268221" y="4398286"/>
            <a:ext cx="5950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Next Condensed" panose="020B0506020202020204"/>
              </a:rPr>
              <a:t>See more</a:t>
            </a:r>
          </a:p>
        </p:txBody>
      </p:sp>
      <p:sp>
        <p:nvSpPr>
          <p:cNvPr id="68" name="Chevron 67"/>
          <p:cNvSpPr/>
          <p:nvPr/>
        </p:nvSpPr>
        <p:spPr>
          <a:xfrm>
            <a:off x="8863256" y="4463319"/>
            <a:ext cx="89055" cy="100766"/>
          </a:xfrm>
          <a:prstGeom prst="chevron">
            <a:avLst/>
          </a:prstGeom>
          <a:gradFill>
            <a:gsLst>
              <a:gs pos="28000">
                <a:schemeClr val="accent6">
                  <a:lumMod val="40000"/>
                  <a:lumOff val="60000"/>
                </a:schemeClr>
              </a:gs>
              <a:gs pos="57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4070849" y="2930893"/>
            <a:ext cx="1864242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4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165107" y="2929063"/>
            <a:ext cx="1400632" cy="0"/>
          </a:xfrm>
          <a:prstGeom prst="line">
            <a:avLst/>
          </a:prstGeom>
          <a:ln>
            <a:gradFill>
              <a:gsLst>
                <a:gs pos="59000">
                  <a:schemeClr val="accent6"/>
                </a:gs>
                <a:gs pos="42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/>
          <p:cNvSpPr/>
          <p:nvPr/>
        </p:nvSpPr>
        <p:spPr>
          <a:xfrm rot="21120251">
            <a:off x="7386269" y="1546109"/>
            <a:ext cx="624613" cy="624613"/>
          </a:xfrm>
          <a:prstGeom prst="arc">
            <a:avLst>
              <a:gd name="adj1" fmla="val 9276908"/>
              <a:gd name="adj2" fmla="val 19372044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Flowchart: Terminator 83"/>
          <p:cNvSpPr/>
          <p:nvPr/>
        </p:nvSpPr>
        <p:spPr>
          <a:xfrm>
            <a:off x="7369437" y="2242414"/>
            <a:ext cx="701468" cy="285124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/>
          <p:cNvSpPr/>
          <p:nvPr/>
        </p:nvSpPr>
        <p:spPr>
          <a:xfrm>
            <a:off x="4482517" y="1560509"/>
            <a:ext cx="624613" cy="624613"/>
          </a:xfrm>
          <a:prstGeom prst="arc">
            <a:avLst>
              <a:gd name="adj1" fmla="val 8769747"/>
              <a:gd name="adj2" fmla="val 19606752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Flowchart: Terminator 87"/>
          <p:cNvSpPr/>
          <p:nvPr/>
        </p:nvSpPr>
        <p:spPr>
          <a:xfrm>
            <a:off x="4246680" y="2213677"/>
            <a:ext cx="1129723" cy="345000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78" y="1674038"/>
            <a:ext cx="416292" cy="4162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0" name="Rectangle 89"/>
          <p:cNvSpPr/>
          <p:nvPr/>
        </p:nvSpPr>
        <p:spPr>
          <a:xfrm>
            <a:off x="4246680" y="225585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Brian Humphries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91" name="Straight Connector 90"/>
          <p:cNvCxnSpPr>
            <a:cxnSpLocks/>
          </p:cNvCxnSpPr>
          <p:nvPr/>
        </p:nvCxnSpPr>
        <p:spPr>
          <a:xfrm>
            <a:off x="3896996" y="864495"/>
            <a:ext cx="0" cy="193765"/>
          </a:xfrm>
          <a:prstGeom prst="line">
            <a:avLst/>
          </a:prstGeom>
          <a:ln w="28575">
            <a:gradFill>
              <a:gsLst>
                <a:gs pos="5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3903600" y="82287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Avenir Next Condensed" panose="020B0506020202020204"/>
              </a:rPr>
              <a:t>First Time Visitors</a:t>
            </a:r>
            <a:endParaRPr lang="en-US" sz="1200" i="1" dirty="0">
              <a:solidFill>
                <a:schemeClr val="bg1"/>
              </a:solidFill>
              <a:latin typeface="Avenir Next Condensed" panose="020B050602020202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8597">
            <a:off x="4135199" y="1191226"/>
            <a:ext cx="706229" cy="7062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7852">
            <a:off x="7044612" y="1076570"/>
            <a:ext cx="776852" cy="77685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1" y="1651123"/>
            <a:ext cx="414583" cy="4145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572" y="2584220"/>
            <a:ext cx="272282" cy="272282"/>
          </a:xfrm>
          <a:prstGeom prst="rect">
            <a:avLst/>
          </a:prstGeom>
        </p:spPr>
      </p:pic>
      <p:sp>
        <p:nvSpPr>
          <p:cNvPr id="105" name="Rounded Rectangle 104"/>
          <p:cNvSpPr/>
          <p:nvPr/>
        </p:nvSpPr>
        <p:spPr>
          <a:xfrm>
            <a:off x="4638736" y="2626454"/>
            <a:ext cx="293937" cy="22158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93001" y="226186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Velu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34" y="2599656"/>
            <a:ext cx="272282" cy="272282"/>
          </a:xfrm>
          <a:prstGeom prst="rect">
            <a:avLst/>
          </a:prstGeom>
        </p:spPr>
      </p:pic>
      <p:sp>
        <p:nvSpPr>
          <p:cNvPr id="108" name="Rounded Rectangle 107"/>
          <p:cNvSpPr/>
          <p:nvPr/>
        </p:nvSpPr>
        <p:spPr>
          <a:xfrm>
            <a:off x="7551606" y="2634915"/>
            <a:ext cx="293937" cy="22158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c 108"/>
          <p:cNvSpPr/>
          <p:nvPr/>
        </p:nvSpPr>
        <p:spPr>
          <a:xfrm>
            <a:off x="4534117" y="3210509"/>
            <a:ext cx="624613" cy="624613"/>
          </a:xfrm>
          <a:prstGeom prst="arc">
            <a:avLst>
              <a:gd name="adj1" fmla="val 8769747"/>
              <a:gd name="adj2" fmla="val 19606752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" name="Flowchart: Terminator 109"/>
          <p:cNvSpPr/>
          <p:nvPr/>
        </p:nvSpPr>
        <p:spPr>
          <a:xfrm>
            <a:off x="4298280" y="3863677"/>
            <a:ext cx="1129723" cy="345000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72" y="4234220"/>
            <a:ext cx="272282" cy="272282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>
            <a:off x="4690336" y="4276454"/>
            <a:ext cx="293937" cy="22158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8597">
            <a:off x="4193999" y="2848426"/>
            <a:ext cx="706229" cy="706229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36" y="3331919"/>
            <a:ext cx="438513" cy="4385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6" name="Arc 115"/>
          <p:cNvSpPr/>
          <p:nvPr/>
        </p:nvSpPr>
        <p:spPr>
          <a:xfrm rot="21120251">
            <a:off x="7488269" y="3203309"/>
            <a:ext cx="624613" cy="624613"/>
          </a:xfrm>
          <a:prstGeom prst="arc">
            <a:avLst>
              <a:gd name="adj1" fmla="val 9276908"/>
              <a:gd name="adj2" fmla="val 19372044"/>
            </a:avLst>
          </a:prstGeom>
          <a:ln w="28575" cap="rnd">
            <a:gradFill>
              <a:gsLst>
                <a:gs pos="100000">
                  <a:schemeClr val="tx1">
                    <a:lumMod val="60000"/>
                    <a:lumOff val="40000"/>
                  </a:schemeClr>
                </a:gs>
                <a:gs pos="6000">
                  <a:schemeClr val="accent6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Flowchart: Terminator 116"/>
          <p:cNvSpPr/>
          <p:nvPr/>
        </p:nvSpPr>
        <p:spPr>
          <a:xfrm>
            <a:off x="7292280" y="3869677"/>
            <a:ext cx="1129723" cy="345000"/>
          </a:xfrm>
          <a:prstGeom prst="flowChartTerminator">
            <a:avLst/>
          </a:prstGeom>
          <a:noFill/>
          <a:ln>
            <a:gradFill>
              <a:gsLst>
                <a:gs pos="92000">
                  <a:schemeClr val="accent1">
                    <a:lumMod val="45000"/>
                    <a:lumOff val="55000"/>
                  </a:schemeClr>
                </a:gs>
                <a:gs pos="68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34" y="4256856"/>
            <a:ext cx="272282" cy="272282"/>
          </a:xfrm>
          <a:prstGeom prst="rect">
            <a:avLst/>
          </a:prstGeom>
        </p:spPr>
      </p:pic>
      <p:sp>
        <p:nvSpPr>
          <p:cNvPr id="120" name="Rounded Rectangle 119"/>
          <p:cNvSpPr/>
          <p:nvPr/>
        </p:nvSpPr>
        <p:spPr>
          <a:xfrm>
            <a:off x="7653606" y="4292115"/>
            <a:ext cx="293937" cy="221587"/>
          </a:xfrm>
          <a:prstGeom prst="roundRect">
            <a:avLst/>
          </a:prstGeom>
          <a:noFill/>
          <a:ln>
            <a:gradFill>
              <a:gsLst>
                <a:gs pos="28000">
                  <a:schemeClr val="accent6">
                    <a:lumMod val="40000"/>
                    <a:lumOff val="60000"/>
                  </a:schemeClr>
                </a:gs>
                <a:gs pos="57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36" y="3297119"/>
            <a:ext cx="438513" cy="4385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2" name="Rectangle 121"/>
          <p:cNvSpPr/>
          <p:nvPr/>
        </p:nvSpPr>
        <p:spPr>
          <a:xfrm>
            <a:off x="4482517" y="38596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venir Next Condensed" panose="020B0506020202020204"/>
              </a:rPr>
              <a:t>Ganesh</a:t>
            </a:r>
          </a:p>
          <a:p>
            <a:endParaRPr lang="en-US" sz="1400" dirty="0">
              <a:solidFill>
                <a:schemeClr val="bg1"/>
              </a:solidFill>
              <a:latin typeface="Avenir Next Condensed" panose="020B0506020202020204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522678" y="3914878"/>
            <a:ext cx="548227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Sanjay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89650" y="4093016"/>
            <a:ext cx="12666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14350"/>
            <a:r>
              <a:rPr lang="en-US" sz="1200" dirty="0" smtClean="0">
                <a:solidFill>
                  <a:schemeClr val="bg2"/>
                </a:solidFill>
                <a:latin typeface="Avenir Next Condensed" panose="020B0506020202020204" pitchFamily="34" charset="0"/>
                <a:ea typeface="Titillium Light" charset="0"/>
                <a:cs typeface="Arial" panose="020B0604020202020204" pitchFamily="34" charset="0"/>
              </a:rPr>
              <a:t>Loyalty Score : 175</a:t>
            </a:r>
            <a:endParaRPr lang="en-US" sz="1200" dirty="0">
              <a:solidFill>
                <a:schemeClr val="bg2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34" y="4099823"/>
            <a:ext cx="136142" cy="136142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464317" y="4306128"/>
            <a:ext cx="1642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14350"/>
            <a:r>
              <a:rPr lang="en-US" sz="1400" dirty="0" smtClean="0">
                <a:solidFill>
                  <a:schemeClr val="bg2"/>
                </a:solidFill>
                <a:latin typeface="Avenir Next Condensed" panose="020B0506020202020204"/>
                <a:ea typeface="Titillium Light" charset="0"/>
                <a:cs typeface="Arial" panose="020B0604020202020204" pitchFamily="34" charset="0"/>
              </a:rPr>
              <a:t>Last </a:t>
            </a:r>
            <a:r>
              <a:rPr lang="en-US" sz="1200" dirty="0" smtClean="0">
                <a:solidFill>
                  <a:schemeClr val="bg2"/>
                </a:solidFill>
                <a:latin typeface="Avenir Next Condensed" panose="020B0506020202020204"/>
                <a:ea typeface="Titillium Light" charset="0"/>
                <a:cs typeface="Arial" panose="020B0604020202020204" pitchFamily="34" charset="0"/>
              </a:rPr>
              <a:t>Visit</a:t>
            </a:r>
            <a:r>
              <a:rPr lang="en-US" sz="1400" dirty="0" smtClean="0">
                <a:solidFill>
                  <a:schemeClr val="bg2"/>
                </a:solidFill>
                <a:latin typeface="Avenir Next Condensed" panose="020B0506020202020204"/>
                <a:ea typeface="Titillium Light" charset="0"/>
                <a:cs typeface="Arial" panose="020B0604020202020204" pitchFamily="34" charset="0"/>
              </a:rPr>
              <a:t>: 14</a:t>
            </a:r>
            <a:r>
              <a:rPr lang="en-US" sz="1400" baseline="30000" dirty="0" smtClean="0">
                <a:solidFill>
                  <a:schemeClr val="bg2"/>
                </a:solidFill>
                <a:latin typeface="Avenir Next Condensed" panose="020B0506020202020204"/>
                <a:ea typeface="Titillium Light" charset="0"/>
                <a:cs typeface="Arial" panose="020B0604020202020204" pitchFamily="34" charset="0"/>
              </a:rPr>
              <a:t>th</a:t>
            </a:r>
            <a:r>
              <a:rPr lang="en-US" sz="1400" dirty="0" smtClean="0">
                <a:solidFill>
                  <a:schemeClr val="bg2"/>
                </a:solidFill>
                <a:latin typeface="Avenir Next Condensed" panose="020B0506020202020204"/>
                <a:ea typeface="Titillium Light" charset="0"/>
                <a:cs typeface="Arial" panose="020B0604020202020204" pitchFamily="34" charset="0"/>
              </a:rPr>
              <a:t> Mar ‘19</a:t>
            </a:r>
            <a:endParaRPr lang="en-US" sz="1400" dirty="0">
              <a:solidFill>
                <a:schemeClr val="bg2"/>
              </a:solidFill>
              <a:latin typeface="Avenir Next Condensed" panose="020B0506020202020204"/>
              <a:ea typeface="Titillium Light" charset="0"/>
              <a:cs typeface="Arial" panose="020B0604020202020204" pitchFamily="34" charset="0"/>
            </a:endParaRP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2" y="1981263"/>
            <a:ext cx="1109005" cy="12313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1" name="TextBox 130"/>
          <p:cNvSpPr txBox="1"/>
          <p:nvPr/>
        </p:nvSpPr>
        <p:spPr>
          <a:xfrm>
            <a:off x="506436" y="3875019"/>
            <a:ext cx="1698670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00B050"/>
                </a:solidFill>
              </a:rPr>
              <a:t>MVP of the month!</a:t>
            </a:r>
            <a:endParaRPr lang="en-US" sz="1600" dirty="0" smtClean="0">
              <a:solidFill>
                <a:srgbClr val="00B050"/>
              </a:solidFill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9618">
            <a:off x="238970" y="1398928"/>
            <a:ext cx="854537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/>
          <p:cNvSpPr/>
          <p:nvPr/>
        </p:nvSpPr>
        <p:spPr>
          <a:xfrm>
            <a:off x="342900" y="4122846"/>
            <a:ext cx="8458200" cy="618605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663569" y="347122"/>
            <a:ext cx="3553409" cy="282114"/>
          </a:xfrm>
          <a:prstGeom prst="roundRect">
            <a:avLst>
              <a:gd name="adj" fmla="val 16237"/>
            </a:avLst>
          </a:prstGeom>
          <a:solidFill>
            <a:srgbClr val="F7F7F7"/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/>
          <p:cNvSpPr/>
          <p:nvPr/>
        </p:nvSpPr>
        <p:spPr>
          <a:xfrm>
            <a:off x="2665197" y="345656"/>
            <a:ext cx="332836" cy="282114"/>
          </a:xfrm>
          <a:prstGeom prst="roundRect">
            <a:avLst>
              <a:gd name="adj" fmla="val 16237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5862648" y="2411984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2663570" y="2411984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5862648" y="1145159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663570" y="1145159"/>
            <a:ext cx="2938452" cy="1143699"/>
          </a:xfrm>
          <a:prstGeom prst="roundRect">
            <a:avLst>
              <a:gd name="adj" fmla="val 4966"/>
            </a:avLst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6615" y="779405"/>
            <a:ext cx="14003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tx2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Profile Details</a:t>
            </a:r>
            <a:endParaRPr lang="en-US" sz="1500" b="1" dirty="0">
              <a:solidFill>
                <a:schemeClr val="tx2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330481" y="797939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94031" y="779405"/>
            <a:ext cx="224195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 smtClean="0">
                <a:solidFill>
                  <a:schemeClr val="tx2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Your Previous Purchase</a:t>
            </a:r>
            <a:endParaRPr lang="en-US" sz="1500" dirty="0">
              <a:solidFill>
                <a:schemeClr val="tx2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2667898" y="797939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881201" y="1780892"/>
            <a:ext cx="708491" cy="203805"/>
            <a:chOff x="2868423" y="1988199"/>
            <a:chExt cx="708491" cy="203805"/>
          </a:xfrm>
        </p:grpSpPr>
        <p:grpSp>
          <p:nvGrpSpPr>
            <p:cNvPr id="20" name="Group 19"/>
            <p:cNvGrpSpPr/>
            <p:nvPr/>
          </p:nvGrpSpPr>
          <p:grpSpPr>
            <a:xfrm>
              <a:off x="2868423" y="1988199"/>
              <a:ext cx="708491" cy="203805"/>
              <a:chOff x="5059680" y="2479421"/>
              <a:chExt cx="1141031" cy="328231"/>
            </a:xfrm>
            <a:solidFill>
              <a:schemeClr val="tx2">
                <a:lumMod val="65000"/>
                <a:lumOff val="3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50596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54660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58724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716" y="2029510"/>
              <a:ext cx="125010" cy="125010"/>
            </a:xfrm>
            <a:prstGeom prst="rect">
              <a:avLst/>
            </a:prstGeom>
          </p:spPr>
        </p:pic>
        <p:sp>
          <p:nvSpPr>
            <p:cNvPr id="23" name="Heart 22"/>
            <p:cNvSpPr/>
            <p:nvPr/>
          </p:nvSpPr>
          <p:spPr>
            <a:xfrm>
              <a:off x="3176217" y="2043650"/>
              <a:ext cx="101904" cy="10190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nut 23"/>
            <p:cNvSpPr/>
            <p:nvPr/>
          </p:nvSpPr>
          <p:spPr>
            <a:xfrm>
              <a:off x="2918507" y="2066449"/>
              <a:ext cx="101904" cy="46879"/>
            </a:xfrm>
            <a:prstGeom prst="donu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6-Point Star 24"/>
          <p:cNvSpPr/>
          <p:nvPr/>
        </p:nvSpPr>
        <p:spPr>
          <a:xfrm>
            <a:off x="285020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6-Point Star 83"/>
          <p:cNvSpPr/>
          <p:nvPr/>
        </p:nvSpPr>
        <p:spPr>
          <a:xfrm>
            <a:off x="302165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6-Point Star 84"/>
          <p:cNvSpPr/>
          <p:nvPr/>
        </p:nvSpPr>
        <p:spPr>
          <a:xfrm>
            <a:off x="318675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6-Point Star 85"/>
          <p:cNvSpPr/>
          <p:nvPr/>
        </p:nvSpPr>
        <p:spPr>
          <a:xfrm>
            <a:off x="335820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6-Point Star 86"/>
          <p:cNvSpPr/>
          <p:nvPr/>
        </p:nvSpPr>
        <p:spPr>
          <a:xfrm>
            <a:off x="3529658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70" y="1222679"/>
            <a:ext cx="644544" cy="48293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64509" y="1425072"/>
            <a:ext cx="2074033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Fits </a:t>
            </a: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 the standard cartridge</a:t>
            </a:r>
          </a:p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600 pages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64509" y="1209885"/>
            <a:ext cx="1657826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3871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HP 64 XL High Yield Black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895969" y="1880706"/>
            <a:ext cx="697627" cy="281231"/>
          </a:xfrm>
          <a:prstGeom prst="rect">
            <a:avLst/>
          </a:prstGeom>
          <a:solidFill>
            <a:srgbClr val="F2633B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271232" y="1145159"/>
            <a:ext cx="0" cy="24277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441856" y="1235418"/>
            <a:ext cx="1562569" cy="2215530"/>
            <a:chOff x="441856" y="1168743"/>
            <a:chExt cx="1562569" cy="2215530"/>
          </a:xfrm>
        </p:grpSpPr>
        <p:sp>
          <p:nvSpPr>
            <p:cNvPr id="59" name="Text Placeholder 8"/>
            <p:cNvSpPr txBox="1">
              <a:spLocks/>
            </p:cNvSpPr>
            <p:nvPr/>
          </p:nvSpPr>
          <p:spPr>
            <a:xfrm>
              <a:off x="441856" y="3005973"/>
              <a:ext cx="1562569" cy="37830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 baseline="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Product Strategy Head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/>
              </a:r>
              <a:b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Life </a:t>
              </a:r>
              <a:r>
                <a:rPr kumimoji="0" lang="en-US" sz="10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Sciences</a:t>
              </a:r>
              <a:endParaRPr kumimoji="0" lang="en-US" sz="100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Text Placeholder 13"/>
            <p:cNvSpPr txBox="1">
              <a:spLocks/>
            </p:cNvSpPr>
            <p:nvPr/>
          </p:nvSpPr>
          <p:spPr>
            <a:xfrm>
              <a:off x="482468" y="2706455"/>
              <a:ext cx="1257836" cy="239607"/>
            </a:xfrm>
            <a:prstGeom prst="roundRect">
              <a:avLst>
                <a:gd name="adj" fmla="val 50000"/>
              </a:avLst>
            </a:prstGeom>
            <a:solidFill>
              <a:srgbClr val="F2633B"/>
            </a:solidFill>
            <a:ln w="12700">
              <a:noFill/>
              <a:prstDash val="sysDash"/>
            </a:ln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marL="285750" indent="-28575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800" kern="1200">
                  <a:solidFill>
                    <a:srgbClr val="14141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Kevin Molloy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41856" y="1168743"/>
              <a:ext cx="1339060" cy="1339060"/>
              <a:chOff x="517898" y="1038205"/>
              <a:chExt cx="1339060" cy="13390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17898" y="1038205"/>
                <a:ext cx="1339060" cy="1339060"/>
                <a:chOff x="750748" y="1029482"/>
                <a:chExt cx="1620263" cy="1620263"/>
              </a:xfrm>
            </p:grpSpPr>
            <p:sp>
              <p:nvSpPr>
                <p:cNvPr id="62" name="Arc 61"/>
                <p:cNvSpPr/>
                <p:nvPr/>
              </p:nvSpPr>
              <p:spPr>
                <a:xfrm>
                  <a:off x="750748" y="1029482"/>
                  <a:ext cx="1620263" cy="1620263"/>
                </a:xfrm>
                <a:prstGeom prst="arc">
                  <a:avLst>
                    <a:gd name="adj1" fmla="val 5734496"/>
                    <a:gd name="adj2" fmla="val 19539241"/>
                  </a:avLst>
                </a:prstGeom>
                <a:ln w="28575" cap="rnd">
                  <a:solidFill>
                    <a:srgbClr val="00B14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867788" y="1146522"/>
                  <a:ext cx="1386182" cy="1386182"/>
                </a:xfrm>
                <a:prstGeom prst="ellipse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95" y="1179446"/>
                <a:ext cx="1060065" cy="1060065"/>
              </a:xfrm>
              <a:prstGeom prst="rect">
                <a:avLst/>
              </a:prstGeom>
            </p:spPr>
          </p:pic>
        </p:grpSp>
      </p:grpSp>
      <p:grpSp>
        <p:nvGrpSpPr>
          <p:cNvPr id="10" name="Group 9"/>
          <p:cNvGrpSpPr/>
          <p:nvPr/>
        </p:nvGrpSpPr>
        <p:grpSpPr>
          <a:xfrm>
            <a:off x="6115126" y="1786403"/>
            <a:ext cx="708491" cy="203805"/>
            <a:chOff x="5918231" y="1966799"/>
            <a:chExt cx="857274" cy="246605"/>
          </a:xfrm>
        </p:grpSpPr>
        <p:grpSp>
          <p:nvGrpSpPr>
            <p:cNvPr id="143" name="Group 142"/>
            <p:cNvGrpSpPr/>
            <p:nvPr/>
          </p:nvGrpSpPr>
          <p:grpSpPr>
            <a:xfrm>
              <a:off x="5918231" y="1966799"/>
              <a:ext cx="857274" cy="246605"/>
              <a:chOff x="5059680" y="2479421"/>
              <a:chExt cx="1141031" cy="328231"/>
            </a:xfrm>
            <a:solidFill>
              <a:schemeClr val="tx2">
                <a:lumMod val="65000"/>
                <a:lumOff val="35000"/>
              </a:schemeClr>
            </a:solidFill>
          </p:grpSpPr>
          <p:sp>
            <p:nvSpPr>
              <p:cNvPr id="144" name="Rounded Rectangle 143"/>
              <p:cNvSpPr/>
              <p:nvPr/>
            </p:nvSpPr>
            <p:spPr>
              <a:xfrm>
                <a:off x="50596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54660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58724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415" y="2016384"/>
              <a:ext cx="151262" cy="151262"/>
            </a:xfrm>
            <a:prstGeom prst="rect">
              <a:avLst/>
            </a:prstGeom>
          </p:spPr>
        </p:pic>
        <p:sp>
          <p:nvSpPr>
            <p:cNvPr id="148" name="Heart 147"/>
            <p:cNvSpPr/>
            <p:nvPr/>
          </p:nvSpPr>
          <p:spPr>
            <a:xfrm>
              <a:off x="6289718" y="2032951"/>
              <a:ext cx="123303" cy="12330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Donut 148"/>
            <p:cNvSpPr/>
            <p:nvPr/>
          </p:nvSpPr>
          <p:spPr>
            <a:xfrm>
              <a:off x="5984383" y="2052001"/>
              <a:ext cx="123303" cy="56724"/>
            </a:xfrm>
            <a:prstGeom prst="donu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0" name="6-Point Star 149"/>
          <p:cNvSpPr/>
          <p:nvPr/>
        </p:nvSpPr>
        <p:spPr>
          <a:xfrm>
            <a:off x="609691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6-Point Star 150"/>
          <p:cNvSpPr/>
          <p:nvPr/>
        </p:nvSpPr>
        <p:spPr>
          <a:xfrm>
            <a:off x="626836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6-Point Star 151"/>
          <p:cNvSpPr/>
          <p:nvPr/>
        </p:nvSpPr>
        <p:spPr>
          <a:xfrm>
            <a:off x="643346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6-Point Star 152"/>
          <p:cNvSpPr/>
          <p:nvPr/>
        </p:nvSpPr>
        <p:spPr>
          <a:xfrm>
            <a:off x="660491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6-Point Star 153"/>
          <p:cNvSpPr/>
          <p:nvPr/>
        </p:nvSpPr>
        <p:spPr>
          <a:xfrm>
            <a:off x="6776361" y="208021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7011212" y="1425072"/>
            <a:ext cx="2074033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Fits </a:t>
            </a: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 the standard cartridge</a:t>
            </a:r>
          </a:p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600 pages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7011212" y="1215871"/>
            <a:ext cx="1268296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3871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HP 64 XL </a:t>
            </a:r>
            <a:r>
              <a:rPr lang="en-US" sz="1100" dirty="0" smtClean="0">
                <a:solidFill>
                  <a:srgbClr val="3871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Cartridge</a:t>
            </a:r>
            <a:endParaRPr lang="en-US" sz="1100" dirty="0">
              <a:solidFill>
                <a:srgbClr val="3871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142672" y="1880706"/>
            <a:ext cx="697627" cy="281231"/>
          </a:xfrm>
          <a:prstGeom prst="rect">
            <a:avLst/>
          </a:prstGeom>
          <a:solidFill>
            <a:srgbClr val="F2633B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90" y="1231190"/>
            <a:ext cx="639363" cy="48014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868423" y="3062753"/>
            <a:ext cx="708491" cy="203805"/>
            <a:chOff x="2794031" y="3671774"/>
            <a:chExt cx="857274" cy="246605"/>
          </a:xfrm>
        </p:grpSpPr>
        <p:grpSp>
          <p:nvGrpSpPr>
            <p:cNvPr id="159" name="Group 158"/>
            <p:cNvGrpSpPr/>
            <p:nvPr/>
          </p:nvGrpSpPr>
          <p:grpSpPr>
            <a:xfrm>
              <a:off x="2794031" y="3671774"/>
              <a:ext cx="857274" cy="246605"/>
              <a:chOff x="5059680" y="2479421"/>
              <a:chExt cx="1141031" cy="328231"/>
            </a:xfrm>
            <a:solidFill>
              <a:schemeClr val="tx2">
                <a:lumMod val="65000"/>
                <a:lumOff val="35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50596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>
                <a:off x="54660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ounded Rectangle 161"/>
              <p:cNvSpPr/>
              <p:nvPr/>
            </p:nvSpPr>
            <p:spPr>
              <a:xfrm>
                <a:off x="58724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215" y="3721359"/>
              <a:ext cx="151262" cy="151262"/>
            </a:xfrm>
            <a:prstGeom prst="rect">
              <a:avLst/>
            </a:prstGeom>
          </p:spPr>
        </p:pic>
        <p:sp>
          <p:nvSpPr>
            <p:cNvPr id="164" name="Heart 163"/>
            <p:cNvSpPr/>
            <p:nvPr/>
          </p:nvSpPr>
          <p:spPr>
            <a:xfrm>
              <a:off x="3165518" y="3737926"/>
              <a:ext cx="123303" cy="12330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Donut 164"/>
            <p:cNvSpPr/>
            <p:nvPr/>
          </p:nvSpPr>
          <p:spPr>
            <a:xfrm>
              <a:off x="2860183" y="3756976"/>
              <a:ext cx="123303" cy="56724"/>
            </a:xfrm>
            <a:prstGeom prst="donu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6" name="6-Point Star 165"/>
          <p:cNvSpPr/>
          <p:nvPr/>
        </p:nvSpPr>
        <p:spPr>
          <a:xfrm>
            <a:off x="285020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6-Point Star 166"/>
          <p:cNvSpPr/>
          <p:nvPr/>
        </p:nvSpPr>
        <p:spPr>
          <a:xfrm>
            <a:off x="302165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6-Point Star 167"/>
          <p:cNvSpPr/>
          <p:nvPr/>
        </p:nvSpPr>
        <p:spPr>
          <a:xfrm>
            <a:off x="318675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6-Point Star 168"/>
          <p:cNvSpPr/>
          <p:nvPr/>
        </p:nvSpPr>
        <p:spPr>
          <a:xfrm>
            <a:off x="335820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6-Point Star 169"/>
          <p:cNvSpPr/>
          <p:nvPr/>
        </p:nvSpPr>
        <p:spPr>
          <a:xfrm>
            <a:off x="3529658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3764509" y="2722318"/>
            <a:ext cx="2074033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Fits </a:t>
            </a: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 the standard cartridge</a:t>
            </a:r>
          </a:p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600 pages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3764509" y="2503667"/>
            <a:ext cx="1292341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3871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Nokia Mobile 5500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3895969" y="3128481"/>
            <a:ext cx="697627" cy="281231"/>
          </a:xfrm>
          <a:prstGeom prst="rect">
            <a:avLst/>
          </a:prstGeom>
          <a:solidFill>
            <a:srgbClr val="F2633B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115126" y="3062753"/>
            <a:ext cx="708491" cy="203805"/>
            <a:chOff x="5918231" y="3671774"/>
            <a:chExt cx="857274" cy="246605"/>
          </a:xfrm>
        </p:grpSpPr>
        <p:grpSp>
          <p:nvGrpSpPr>
            <p:cNvPr id="175" name="Group 174"/>
            <p:cNvGrpSpPr/>
            <p:nvPr/>
          </p:nvGrpSpPr>
          <p:grpSpPr>
            <a:xfrm>
              <a:off x="5918231" y="3671774"/>
              <a:ext cx="857274" cy="246605"/>
              <a:chOff x="5059680" y="2479421"/>
              <a:chExt cx="1141031" cy="328231"/>
            </a:xfrm>
            <a:solidFill>
              <a:schemeClr val="tx2">
                <a:lumMod val="65000"/>
                <a:lumOff val="35000"/>
              </a:schemeClr>
            </a:solidFill>
          </p:grpSpPr>
          <p:sp>
            <p:nvSpPr>
              <p:cNvPr id="176" name="Rounded Rectangle 175"/>
              <p:cNvSpPr/>
              <p:nvPr/>
            </p:nvSpPr>
            <p:spPr>
              <a:xfrm>
                <a:off x="50596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54660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ounded Rectangle 177"/>
              <p:cNvSpPr/>
              <p:nvPr/>
            </p:nvSpPr>
            <p:spPr>
              <a:xfrm>
                <a:off x="5872480" y="2479421"/>
                <a:ext cx="328231" cy="32823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415" y="3721359"/>
              <a:ext cx="151262" cy="151262"/>
            </a:xfrm>
            <a:prstGeom prst="rect">
              <a:avLst/>
            </a:prstGeom>
          </p:spPr>
        </p:pic>
        <p:sp>
          <p:nvSpPr>
            <p:cNvPr id="182" name="Heart 181"/>
            <p:cNvSpPr/>
            <p:nvPr/>
          </p:nvSpPr>
          <p:spPr>
            <a:xfrm>
              <a:off x="6289718" y="3737926"/>
              <a:ext cx="123303" cy="12330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Donut 189"/>
            <p:cNvSpPr/>
            <p:nvPr/>
          </p:nvSpPr>
          <p:spPr>
            <a:xfrm>
              <a:off x="5984383" y="3756976"/>
              <a:ext cx="123303" cy="56724"/>
            </a:xfrm>
            <a:prstGeom prst="donu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0" name="6-Point Star 199"/>
          <p:cNvSpPr/>
          <p:nvPr/>
        </p:nvSpPr>
        <p:spPr>
          <a:xfrm>
            <a:off x="609691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6-Point Star 204"/>
          <p:cNvSpPr/>
          <p:nvPr/>
        </p:nvSpPr>
        <p:spPr>
          <a:xfrm>
            <a:off x="626836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6-Point Star 205"/>
          <p:cNvSpPr/>
          <p:nvPr/>
        </p:nvSpPr>
        <p:spPr>
          <a:xfrm>
            <a:off x="643346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6-Point Star 206"/>
          <p:cNvSpPr/>
          <p:nvPr/>
        </p:nvSpPr>
        <p:spPr>
          <a:xfrm>
            <a:off x="660491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rgbClr val="F26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6-Point Star 207"/>
          <p:cNvSpPr/>
          <p:nvPr/>
        </p:nvSpPr>
        <p:spPr>
          <a:xfrm>
            <a:off x="6776361" y="3356569"/>
            <a:ext cx="120068" cy="120068"/>
          </a:xfrm>
          <a:prstGeom prst="star6">
            <a:avLst>
              <a:gd name="adj" fmla="val 22918"/>
              <a:gd name="hf" fmla="val 115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7011212" y="2722318"/>
            <a:ext cx="2074033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Fits </a:t>
            </a: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 the standard cartridge</a:t>
            </a:r>
          </a:p>
          <a:p>
            <a:pPr marL="114300" indent="-1143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600 pages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7011212" y="2503667"/>
            <a:ext cx="849913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rgbClr val="3871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Dell Laptop</a:t>
            </a:r>
            <a:endParaRPr lang="en-US" sz="1100" dirty="0">
              <a:solidFill>
                <a:srgbClr val="3871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7142672" y="3128481"/>
            <a:ext cx="697627" cy="281231"/>
          </a:xfrm>
          <a:prstGeom prst="rect">
            <a:avLst/>
          </a:prstGeom>
          <a:solidFill>
            <a:srgbClr val="F2633B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567" y="362888"/>
            <a:ext cx="211995" cy="123825"/>
            <a:chOff x="354967" y="247650"/>
            <a:chExt cx="233195" cy="123825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54967" y="247650"/>
              <a:ext cx="233195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354967" y="309562"/>
              <a:ext cx="233195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354967" y="371475"/>
              <a:ext cx="233195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18" y="4171049"/>
            <a:ext cx="522197" cy="522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38" y="2500006"/>
            <a:ext cx="575604" cy="4747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87" y="396666"/>
            <a:ext cx="183027" cy="183027"/>
          </a:xfrm>
          <a:prstGeom prst="rect">
            <a:avLst/>
          </a:prstGeom>
        </p:spPr>
      </p:pic>
      <p:sp>
        <p:nvSpPr>
          <p:cNvPr id="123" name="Rectangle 122"/>
          <p:cNvSpPr/>
          <p:nvPr/>
        </p:nvSpPr>
        <p:spPr>
          <a:xfrm>
            <a:off x="3026824" y="343204"/>
            <a:ext cx="183691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smtClean="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you looking for ?</a:t>
            </a:r>
            <a:endParaRPr lang="en-US" sz="1200" dirty="0">
              <a:solidFill>
                <a:schemeClr val="bg2">
                  <a:lumMod val="6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25" y="394330"/>
            <a:ext cx="187698" cy="18769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92" y="387514"/>
            <a:ext cx="201330" cy="20133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8178236" y="312612"/>
            <a:ext cx="643462" cy="347706"/>
            <a:chOff x="8178236" y="293562"/>
            <a:chExt cx="643462" cy="347706"/>
          </a:xfrm>
        </p:grpSpPr>
        <p:grpSp>
          <p:nvGrpSpPr>
            <p:cNvPr id="38" name="Group 37"/>
            <p:cNvGrpSpPr/>
            <p:nvPr/>
          </p:nvGrpSpPr>
          <p:grpSpPr>
            <a:xfrm>
              <a:off x="8178236" y="357936"/>
              <a:ext cx="296633" cy="243609"/>
              <a:chOff x="8111561" y="472237"/>
              <a:chExt cx="296633" cy="243609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1561" y="472237"/>
                <a:ext cx="243609" cy="243609"/>
              </a:xfrm>
              <a:prstGeom prst="rect">
                <a:avLst/>
              </a:prstGeom>
            </p:spPr>
          </p:pic>
          <p:sp>
            <p:nvSpPr>
              <p:cNvPr id="37" name="Freeform 36"/>
              <p:cNvSpPr/>
              <p:nvPr/>
            </p:nvSpPr>
            <p:spPr>
              <a:xfrm>
                <a:off x="8167688" y="485775"/>
                <a:ext cx="240506" cy="147638"/>
              </a:xfrm>
              <a:custGeom>
                <a:avLst/>
                <a:gdLst>
                  <a:gd name="connsiteX0" fmla="*/ 0 w 240506"/>
                  <a:gd name="connsiteY0" fmla="*/ 9525 h 147638"/>
                  <a:gd name="connsiteX1" fmla="*/ 28575 w 240506"/>
                  <a:gd name="connsiteY1" fmla="*/ 147638 h 147638"/>
                  <a:gd name="connsiteX2" fmla="*/ 190500 w 240506"/>
                  <a:gd name="connsiteY2" fmla="*/ 147638 h 147638"/>
                  <a:gd name="connsiteX3" fmla="*/ 240506 w 240506"/>
                  <a:gd name="connsiteY3" fmla="*/ 0 h 147638"/>
                  <a:gd name="connsiteX4" fmla="*/ 0 w 240506"/>
                  <a:gd name="connsiteY4" fmla="*/ 9525 h 14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506" h="147638">
                    <a:moveTo>
                      <a:pt x="0" y="9525"/>
                    </a:moveTo>
                    <a:lnTo>
                      <a:pt x="28575" y="147638"/>
                    </a:lnTo>
                    <a:lnTo>
                      <a:pt x="190500" y="147638"/>
                    </a:lnTo>
                    <a:lnTo>
                      <a:pt x="240506" y="0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212337" y="293562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F78F2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lang="en-US" sz="1200" b="1" dirty="0">
                <a:solidFill>
                  <a:srgbClr val="F78F26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8393376" y="367795"/>
              <a:ext cx="428322" cy="273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100" b="1" dirty="0" smtClean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art</a:t>
              </a:r>
              <a:endParaRPr lang="en-US" sz="11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6373260" y="355451"/>
            <a:ext cx="970137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Account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451775" y="355451"/>
            <a:ext cx="582211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472405" y="387996"/>
            <a:ext cx="353291" cy="200367"/>
            <a:chOff x="5139893" y="493327"/>
            <a:chExt cx="353291" cy="200367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5139893" y="493327"/>
              <a:ext cx="0" cy="200367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493184" y="493327"/>
              <a:ext cx="0" cy="200367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Connector 136"/>
          <p:cNvCxnSpPr/>
          <p:nvPr/>
        </p:nvCxnSpPr>
        <p:spPr>
          <a:xfrm>
            <a:off x="7394720" y="387996"/>
            <a:ext cx="0" cy="200367"/>
          </a:xfrm>
          <a:prstGeom prst="line">
            <a:avLst/>
          </a:prstGeom>
          <a:ln w="19050"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56615" y="3832545"/>
            <a:ext cx="4115386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50"/>
            <a:r>
              <a:rPr lang="en-US" sz="1500" dirty="0">
                <a:solidFill>
                  <a:schemeClr val="tx2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Your recently viewed items and featured recommendations</a:t>
            </a:r>
            <a:endParaRPr lang="en-US" sz="1500" b="1" dirty="0">
              <a:solidFill>
                <a:schemeClr val="tx2"/>
              </a:solidFill>
              <a:latin typeface="Avenir Next Condensed" panose="020B0506020202020204" pitchFamily="34" charset="0"/>
              <a:ea typeface="Titillium Light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/>
          <p:cNvCxnSpPr>
            <a:cxnSpLocks/>
          </p:cNvCxnSpPr>
          <p:nvPr/>
        </p:nvCxnSpPr>
        <p:spPr>
          <a:xfrm>
            <a:off x="330481" y="3839817"/>
            <a:ext cx="0" cy="193765"/>
          </a:xfrm>
          <a:prstGeom prst="line">
            <a:avLst/>
          </a:prstGeom>
          <a:ln w="28575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34" y="1687212"/>
            <a:ext cx="474725" cy="474725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851534" y="4159137"/>
            <a:ext cx="833883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Nokia 6060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687022" y="4159137"/>
            <a:ext cx="51007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Puma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4353902" y="4159137"/>
            <a:ext cx="772969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HP printer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5930091" y="4159137"/>
            <a:ext cx="942887" cy="273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boAt</a:t>
            </a:r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speaker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01" y="4239278"/>
            <a:ext cx="646325" cy="3774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51" y="4225454"/>
            <a:ext cx="480846" cy="48084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00" y="2429864"/>
            <a:ext cx="822736" cy="544973"/>
          </a:xfrm>
          <a:prstGeom prst="rect">
            <a:avLst/>
          </a:prstGeom>
        </p:spPr>
      </p:pic>
      <p:sp>
        <p:nvSpPr>
          <p:cNvPr id="197" name="Rectangle 196"/>
          <p:cNvSpPr/>
          <p:nvPr/>
        </p:nvSpPr>
        <p:spPr>
          <a:xfrm>
            <a:off x="7732048" y="4159137"/>
            <a:ext cx="761747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Wall clock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80" y="4241090"/>
            <a:ext cx="387173" cy="38203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952087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198" name="6-Point Star 197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6-Point Star 198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6-Point Star 200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6-Point Star 201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6-Point Star 202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864309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775172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218" name="6-Point Star 217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6-Point Star 218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6-Point Star 219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6-Point Star 220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6-Point Star 221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687394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4449667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226" name="6-Point Star 225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6-Point Star 226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6-Point Star 227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6-Point Star 228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6-Point Star 229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4361889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6028912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234" name="6-Point Star 233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6-Point Star 234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6-Point Star 235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6-Point Star 236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6-Point Star 237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3" name="Rectangle 232"/>
          <p:cNvSpPr/>
          <p:nvPr/>
        </p:nvSpPr>
        <p:spPr>
          <a:xfrm>
            <a:off x="5941134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0" name="Group 239"/>
          <p:cNvGrpSpPr/>
          <p:nvPr/>
        </p:nvGrpSpPr>
        <p:grpSpPr>
          <a:xfrm>
            <a:off x="7842472" y="4394528"/>
            <a:ext cx="600690" cy="99230"/>
            <a:chOff x="3002608" y="2232619"/>
            <a:chExt cx="799518" cy="120068"/>
          </a:xfrm>
          <a:solidFill>
            <a:srgbClr val="F2633B"/>
          </a:solidFill>
        </p:grpSpPr>
        <p:sp>
          <p:nvSpPr>
            <p:cNvPr id="242" name="6-Point Star 241"/>
            <p:cNvSpPr/>
            <p:nvPr/>
          </p:nvSpPr>
          <p:spPr>
            <a:xfrm>
              <a:off x="3002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6-Point Star 242"/>
            <p:cNvSpPr/>
            <p:nvPr/>
          </p:nvSpPr>
          <p:spPr>
            <a:xfrm>
              <a:off x="3174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6-Point Star 243"/>
            <p:cNvSpPr/>
            <p:nvPr/>
          </p:nvSpPr>
          <p:spPr>
            <a:xfrm>
              <a:off x="33391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6-Point Star 244"/>
            <p:cNvSpPr/>
            <p:nvPr/>
          </p:nvSpPr>
          <p:spPr>
            <a:xfrm>
              <a:off x="351060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6-Point Star 245"/>
            <p:cNvSpPr/>
            <p:nvPr/>
          </p:nvSpPr>
          <p:spPr>
            <a:xfrm>
              <a:off x="3682058" y="2232619"/>
              <a:ext cx="120068" cy="120068"/>
            </a:xfrm>
            <a:prstGeom prst="star6">
              <a:avLst>
                <a:gd name="adj" fmla="val 22918"/>
                <a:gd name="hf" fmla="val 115470"/>
              </a:avLst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7754694" y="4463021"/>
            <a:ext cx="631904" cy="26520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 smtClean="0">
                <a:solidFill>
                  <a:srgbClr val="F2633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$200.00</a:t>
            </a:r>
            <a:endParaRPr lang="en-US" sz="1050" dirty="0">
              <a:solidFill>
                <a:srgbClr val="F2633B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856958" y="4239278"/>
            <a:ext cx="5143500" cy="383845"/>
            <a:chOff x="1856958" y="4239278"/>
            <a:chExt cx="5143500" cy="38384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856958" y="4239278"/>
              <a:ext cx="0" cy="383845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3561933" y="4239278"/>
              <a:ext cx="0" cy="383845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5266908" y="4239278"/>
              <a:ext cx="0" cy="383845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7000458" y="4239278"/>
              <a:ext cx="0" cy="383845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0" name="Picture 24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" y="327750"/>
            <a:ext cx="1003000" cy="24781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342900" y="4914900"/>
            <a:ext cx="8458200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342900" y="3733800"/>
            <a:ext cx="8458200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FEB6863-95DF-4174-BDAE-0C67A64AF232}" vid="{C160C555-C30F-4E80-84FF-D8518884C1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Cognizant PPT Template 16x9 2019</Template>
  <TotalTime>9249</TotalTime>
  <Words>470</Words>
  <Application>Microsoft Office PowerPoint</Application>
  <PresentationFormat>On-screen Show (16:9)</PresentationFormat>
  <Paragraphs>167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Condensed</vt:lpstr>
      <vt:lpstr>Calibri</vt:lpstr>
      <vt:lpstr>Courier New</vt:lpstr>
      <vt:lpstr>Times New Roman</vt:lpstr>
      <vt:lpstr>Titillium Light</vt:lpstr>
      <vt:lpstr>Cognizant</vt:lpstr>
      <vt:lpstr>PowerPoint Presentation</vt:lpstr>
      <vt:lpstr>                                                Hello there, Brian!!</vt:lpstr>
      <vt:lpstr>                                                Hello there, Brian!!</vt:lpstr>
      <vt:lpstr>PowerPoint Presentation</vt:lpstr>
      <vt:lpstr>PowerPoint Presentation</vt:lpstr>
      <vt:lpstr>                                                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Cognizant PowerPoint Template</dc:title>
  <dc:creator>Patil, Dinesh (Cognizant)</dc:creator>
  <cp:lastModifiedBy>Gitta, Sunny (Cognizant)</cp:lastModifiedBy>
  <cp:revision>706</cp:revision>
  <cp:lastPrinted>2019-03-19T20:05:51Z</cp:lastPrinted>
  <dcterms:created xsi:type="dcterms:W3CDTF">2019-02-07T19:09:11Z</dcterms:created>
  <dcterms:modified xsi:type="dcterms:W3CDTF">2019-04-12T13:40:09Z</dcterms:modified>
</cp:coreProperties>
</file>